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97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354" r:id="rId17"/>
    <p:sldId id="352" r:id="rId18"/>
    <p:sldId id="269" r:id="rId19"/>
    <p:sldId id="360" r:id="rId20"/>
    <p:sldId id="361" r:id="rId21"/>
    <p:sldId id="362" r:id="rId22"/>
    <p:sldId id="268" r:id="rId23"/>
    <p:sldId id="270" r:id="rId24"/>
    <p:sldId id="272" r:id="rId25"/>
    <p:sldId id="275" r:id="rId26"/>
    <p:sldId id="277" r:id="rId27"/>
    <p:sldId id="278" r:id="rId28"/>
    <p:sldId id="279" r:id="rId29"/>
    <p:sldId id="280" r:id="rId30"/>
    <p:sldId id="281" r:id="rId31"/>
    <p:sldId id="273" r:id="rId32"/>
    <p:sldId id="359" r:id="rId33"/>
    <p:sldId id="355" r:id="rId34"/>
    <p:sldId id="283" r:id="rId35"/>
    <p:sldId id="284" r:id="rId36"/>
    <p:sldId id="285" r:id="rId37"/>
    <p:sldId id="286" r:id="rId38"/>
    <p:sldId id="356" r:id="rId39"/>
    <p:sldId id="287" r:id="rId40"/>
    <p:sldId id="290" r:id="rId41"/>
    <p:sldId id="291" r:id="rId42"/>
    <p:sldId id="289" r:id="rId43"/>
    <p:sldId id="294" r:id="rId44"/>
    <p:sldId id="292" r:id="rId45"/>
    <p:sldId id="293" r:id="rId46"/>
    <p:sldId id="296" r:id="rId47"/>
    <p:sldId id="295" r:id="rId48"/>
    <p:sldId id="297" r:id="rId49"/>
    <p:sldId id="298" r:id="rId50"/>
    <p:sldId id="299" r:id="rId51"/>
    <p:sldId id="300" r:id="rId52"/>
    <p:sldId id="301" r:id="rId53"/>
    <p:sldId id="303" r:id="rId54"/>
    <p:sldId id="302" r:id="rId55"/>
    <p:sldId id="357" r:id="rId56"/>
    <p:sldId id="305" r:id="rId57"/>
    <p:sldId id="306" r:id="rId58"/>
    <p:sldId id="307" r:id="rId59"/>
    <p:sldId id="363" r:id="rId60"/>
    <p:sldId id="309" r:id="rId61"/>
    <p:sldId id="308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8" r:id="rId70"/>
    <p:sldId id="319" r:id="rId71"/>
    <p:sldId id="320" r:id="rId72"/>
    <p:sldId id="324" r:id="rId73"/>
    <p:sldId id="325" r:id="rId74"/>
    <p:sldId id="321" r:id="rId75"/>
    <p:sldId id="322" r:id="rId76"/>
    <p:sldId id="327" r:id="rId77"/>
    <p:sldId id="328" r:id="rId78"/>
    <p:sldId id="329" r:id="rId79"/>
    <p:sldId id="330" r:id="rId80"/>
    <p:sldId id="337" r:id="rId81"/>
    <p:sldId id="338" r:id="rId82"/>
    <p:sldId id="339" r:id="rId83"/>
    <p:sldId id="340" r:id="rId84"/>
    <p:sldId id="341" r:id="rId85"/>
    <p:sldId id="343" r:id="rId86"/>
    <p:sldId id="342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35" r:id="rId95"/>
    <p:sldId id="353" r:id="rId96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354"/>
            <p14:sldId id="352"/>
            <p14:sldId id="269"/>
            <p14:sldId id="360"/>
            <p14:sldId id="361"/>
            <p14:sldId id="362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359"/>
          </p14:sldIdLst>
        </p14:section>
        <p14:section name="Analyzers" id="{8A85D360-507D-4F11-91A3-000F888E0C21}">
          <p14:sldIdLst>
            <p14:sldId id="355"/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>
            <p14:sldId id="356"/>
            <p14:sldId id="287"/>
            <p14:sldId id="290"/>
            <p14:sldId id="291"/>
            <p14:sldId id="289"/>
            <p14:sldId id="294"/>
            <p14:sldId id="292"/>
            <p14:sldId id="293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02"/>
          </p14:sldIdLst>
        </p14:section>
        <p14:section name="Mutation Testing" id="{0D462E44-2024-4B01-826B-36EE859B7E2D}">
          <p14:sldIdLst>
            <p14:sldId id="357"/>
            <p14:sldId id="305"/>
            <p14:sldId id="306"/>
            <p14:sldId id="307"/>
            <p14:sldId id="363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4"/>
            <p14:sldId id="325"/>
            <p14:sldId id="321"/>
            <p14:sldId id="322"/>
            <p14:sldId id="327"/>
            <p14:sldId id="328"/>
            <p14:sldId id="329"/>
            <p14:sldId id="330"/>
            <p14:sldId id="337"/>
            <p14:sldId id="338"/>
            <p14:sldId id="339"/>
            <p14:sldId id="340"/>
            <p14:sldId id="341"/>
            <p14:sldId id="343"/>
            <p14:sldId id="342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Заключение" id="{E36DB84E-1BA9-4CD7-9087-3E45AE5B1888}">
          <p14:sldIdLst>
            <p14:sldId id="335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67" autoAdjust="0"/>
  </p:normalViewPr>
  <p:slideViewPr>
    <p:cSldViewPr snapToGrid="0">
      <p:cViewPr varScale="1">
        <p:scale>
          <a:sx n="66" d="100"/>
          <a:sy n="66" d="100"/>
        </p:scale>
        <p:origin x="7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A38C1EC2-5D3E-4B74-B5BB-D062BEAD4D48}">
      <dgm:prSet phldrT="[Text]" phldr="1"/>
      <dgm:spPr/>
      <dgm:t>
        <a:bodyPr/>
        <a:lstStyle/>
        <a:p>
          <a:endParaRPr lang="en-US"/>
        </a:p>
      </dgm:t>
    </dgm:pt>
    <dgm:pt modelId="{4B586BDA-782B-42D1-9CB1-ACB7E29B99D8}" type="parTrans" cxnId="{FEC88500-543D-4240-B63F-160645540D7E}">
      <dgm:prSet/>
      <dgm:spPr/>
      <dgm:t>
        <a:bodyPr/>
        <a:lstStyle/>
        <a:p>
          <a:endParaRPr lang="en-US"/>
        </a:p>
      </dgm:t>
    </dgm:pt>
    <dgm:pt modelId="{0A68ABAF-6797-469E-BE7E-CF8256257733}" type="sibTrans" cxnId="{FEC88500-543D-4240-B63F-160645540D7E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D85AB2A2-4855-440C-8FFF-87AB4214D80B}" type="pres">
      <dgm:prSet presAssocID="{7F18B7C9-980D-4E2C-B30B-18A4FA0EEFD2}" presName="balance_22" presStyleLbl="alignAccFollowNode1" presStyleIdx="3" presStyleCnt="4">
        <dgm:presLayoutVars>
          <dgm:bulletEnabled val="1"/>
        </dgm:presLayoutVars>
      </dgm:prSet>
      <dgm:spPr/>
    </dgm:pt>
    <dgm:pt modelId="{5CE33AE0-2584-4F57-A80E-42242DF8A6B8}" type="pres">
      <dgm:prSet presAssocID="{7F18B7C9-980D-4E2C-B30B-18A4FA0EEFD2}" presName="right_22_1" presStyleLbl="node1" presStyleIdx="0" presStyleCnt="4">
        <dgm:presLayoutVars>
          <dgm:bulletEnabled val="1"/>
        </dgm:presLayoutVars>
      </dgm:prSet>
      <dgm:spPr/>
    </dgm:pt>
    <dgm:pt modelId="{68FB408F-080F-4864-9561-6425C917130C}" type="pres">
      <dgm:prSet presAssocID="{7F18B7C9-980D-4E2C-B30B-18A4FA0EEFD2}" presName="right_22_2" presStyleLbl="node1" presStyleIdx="1" presStyleCnt="4">
        <dgm:presLayoutVars>
          <dgm:bulletEnabled val="1"/>
        </dgm:presLayoutVars>
      </dgm:prSet>
      <dgm:spPr/>
    </dgm:pt>
    <dgm:pt modelId="{46F5D92D-1CED-46FF-9E3E-AC99BECC0A00}" type="pres">
      <dgm:prSet presAssocID="{7F18B7C9-980D-4E2C-B30B-18A4FA0EEFD2}" presName="left_22_1" presStyleLbl="node1" presStyleIdx="2" presStyleCnt="4">
        <dgm:presLayoutVars>
          <dgm:bulletEnabled val="1"/>
        </dgm:presLayoutVars>
      </dgm:prSet>
      <dgm:spPr/>
    </dgm:pt>
    <dgm:pt modelId="{BDF79C24-5B02-47B1-89A6-53AD33F57E22}" type="pres">
      <dgm:prSet presAssocID="{7F18B7C9-980D-4E2C-B30B-18A4FA0EEFD2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FEC88500-543D-4240-B63F-160645540D7E}" srcId="{7321F442-B6C5-4D6A-879B-DC0D11750B60}" destId="{A38C1EC2-5D3E-4B74-B5BB-D062BEAD4D48}" srcOrd="1" destOrd="0" parTransId="{4B586BDA-782B-42D1-9CB1-ACB7E29B99D8}" sibTransId="{0A68ABAF-6797-469E-BE7E-CF8256257733}"/>
    <dgm:cxn modelId="{D2CAD710-0BBA-4525-A97C-AC08F05CD9A8}" type="presOf" srcId="{1B3311B1-D2AB-4A18-BD8F-26AD99965E83}" destId="{BDF79C24-5B02-47B1-89A6-53AD33F57E22}" srcOrd="0" destOrd="0" presId="urn:microsoft.com/office/officeart/2005/8/layout/balance1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D8D3AE36-1B69-4114-884E-F9B6C89F89AB}" type="presOf" srcId="{A38C1EC2-5D3E-4B74-B5BB-D062BEAD4D48}" destId="{68FB408F-080F-4864-9561-6425C917130C}" srcOrd="0" destOrd="0" presId="urn:microsoft.com/office/officeart/2005/8/layout/balance1"/>
    <dgm:cxn modelId="{19543368-237F-400E-B848-69FB7D44F266}" type="presOf" srcId="{15426895-FE18-4666-B224-80D505316F1D}" destId="{46F5D92D-1CED-46FF-9E3E-AC99BECC0A0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1" destOrd="0" parTransId="{686F7163-1B8A-4A77-B22C-631E2C21DDB1}" sibTransId="{8AF836A2-C680-4991-99C1-5AFE5BDBF37B}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92D9B3D3-AB60-4B33-8FC1-5452A057056B}" type="presOf" srcId="{A8715168-AA36-414C-85C3-B40C83E7D2AE}" destId="{5CE33AE0-2584-4F57-A80E-42242DF8A6B8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D8152DC1-CC63-406B-B413-661740920C2D}" type="presParOf" srcId="{A766711A-434E-46AF-893C-5889211AFBB3}" destId="{D85AB2A2-4855-440C-8FFF-87AB4214D80B}" srcOrd="2" destOrd="0" presId="urn:microsoft.com/office/officeart/2005/8/layout/balance1"/>
    <dgm:cxn modelId="{9CB91197-B295-4997-B1D7-AE5E74A65E95}" type="presParOf" srcId="{A766711A-434E-46AF-893C-5889211AFBB3}" destId="{5CE33AE0-2584-4F57-A80E-42242DF8A6B8}" srcOrd="3" destOrd="0" presId="urn:microsoft.com/office/officeart/2005/8/layout/balance1"/>
    <dgm:cxn modelId="{ECF34BB6-5504-493D-AB9C-A6A303D62F34}" type="presParOf" srcId="{A766711A-434E-46AF-893C-5889211AFBB3}" destId="{68FB408F-080F-4864-9561-6425C917130C}" srcOrd="4" destOrd="0" presId="urn:microsoft.com/office/officeart/2005/8/layout/balance1"/>
    <dgm:cxn modelId="{123C92A6-8626-4111-A7D1-0E54A1D28E61}" type="presParOf" srcId="{A766711A-434E-46AF-893C-5889211AFBB3}" destId="{46F5D92D-1CED-46FF-9E3E-AC99BECC0A00}" srcOrd="5" destOrd="0" presId="urn:microsoft.com/office/officeart/2005/8/layout/balance1"/>
    <dgm:cxn modelId="{6955DB0B-06AF-4142-B370-55E22BD876E5}" type="presParOf" srcId="{A766711A-434E-46AF-893C-5889211AFBB3}" destId="{BDF79C24-5B02-47B1-89A6-53AD33F57E2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48FFB130-BF89-4A2E-818A-9F4D42437EF6}">
      <dgm:prSet phldrT="[Text]"/>
      <dgm:spPr/>
      <dgm:t>
        <a:bodyPr/>
        <a:lstStyle/>
        <a:p>
          <a:endParaRPr lang="en-US" dirty="0"/>
        </a:p>
      </dgm:t>
    </dgm:pt>
    <dgm:pt modelId="{3329709A-B194-4B12-874A-A3BA81F85969}" type="parTrans" cxnId="{210C5D10-3B91-4152-869F-67B6F3F9A430}">
      <dgm:prSet/>
      <dgm:spPr/>
      <dgm:t>
        <a:bodyPr/>
        <a:lstStyle/>
        <a:p>
          <a:endParaRPr lang="en-US"/>
        </a:p>
      </dgm:t>
    </dgm:pt>
    <dgm:pt modelId="{82CFD984-B506-40DD-B8DA-896B0DA9A8F1}" type="sibTrans" cxnId="{210C5D10-3B91-4152-869F-67B6F3F9A430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6A478061-7638-474D-B91A-BD185C17AFBE}" type="pres">
      <dgm:prSet presAssocID="{7F18B7C9-980D-4E2C-B30B-18A4FA0EEFD2}" presName="balance_41" presStyleLbl="alignAccFollowNode1" presStyleIdx="3" presStyleCnt="4">
        <dgm:presLayoutVars>
          <dgm:bulletEnabled val="1"/>
        </dgm:presLayoutVars>
      </dgm:prSet>
      <dgm:spPr/>
    </dgm:pt>
    <dgm:pt modelId="{3E688742-0ACB-46A4-80F5-35A548CD9D0C}" type="pres">
      <dgm:prSet presAssocID="{7F18B7C9-980D-4E2C-B30B-18A4FA0EEFD2}" presName="left_41_1" presStyleLbl="node1" presStyleIdx="0" presStyleCnt="5">
        <dgm:presLayoutVars>
          <dgm:bulletEnabled val="1"/>
        </dgm:presLayoutVars>
      </dgm:prSet>
      <dgm:spPr/>
    </dgm:pt>
    <dgm:pt modelId="{AC9BC09E-92BE-4E77-99B1-8FCF30CF0FA4}" type="pres">
      <dgm:prSet presAssocID="{7F18B7C9-980D-4E2C-B30B-18A4FA0EEFD2}" presName="left_41_2" presStyleLbl="node1" presStyleIdx="1" presStyleCnt="5">
        <dgm:presLayoutVars>
          <dgm:bulletEnabled val="1"/>
        </dgm:presLayoutVars>
      </dgm:prSet>
      <dgm:spPr/>
    </dgm:pt>
    <dgm:pt modelId="{C490A238-17B2-4EE2-AF55-17AA24FB35B5}" type="pres">
      <dgm:prSet presAssocID="{7F18B7C9-980D-4E2C-B30B-18A4FA0EEFD2}" presName="left_41_3" presStyleLbl="node1" presStyleIdx="2" presStyleCnt="5">
        <dgm:presLayoutVars>
          <dgm:bulletEnabled val="1"/>
        </dgm:presLayoutVars>
      </dgm:prSet>
      <dgm:spPr/>
    </dgm:pt>
    <dgm:pt modelId="{134A137F-3574-45D7-BA80-471590B268E0}" type="pres">
      <dgm:prSet presAssocID="{7F18B7C9-980D-4E2C-B30B-18A4FA0EEFD2}" presName="left_41_4" presStyleLbl="node1" presStyleIdx="3" presStyleCnt="5">
        <dgm:presLayoutVars>
          <dgm:bulletEnabled val="1"/>
        </dgm:presLayoutVars>
      </dgm:prSet>
      <dgm:spPr/>
    </dgm:pt>
    <dgm:pt modelId="{1208A2C4-79AB-4161-8F10-EA4A1973C5B6}" type="pres">
      <dgm:prSet presAssocID="{7F18B7C9-980D-4E2C-B30B-18A4FA0EEFD2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210C5D10-3B91-4152-869F-67B6F3F9A430}" srcId="{26C82621-E8E1-4469-8771-EC895A4E53AA}" destId="{48FFB130-BF89-4A2E-818A-9F4D42437EF6}" srcOrd="3" destOrd="0" parTransId="{3329709A-B194-4B12-874A-A3BA81F85969}" sibTransId="{82CFD984-B506-40DD-B8DA-896B0DA9A8F1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5C498C66-AF21-49A6-9893-3A876C538B72}" type="presOf" srcId="{48FFB130-BF89-4A2E-818A-9F4D42437EF6}" destId="{134A137F-3574-45D7-BA80-471590B268E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08BF027C-A9A3-4EB2-BA25-607664733859}" type="presOf" srcId="{A8715168-AA36-414C-85C3-B40C83E7D2AE}" destId="{1208A2C4-79AB-4161-8F10-EA4A1973C5B6}" srcOrd="0" destOrd="0" presId="urn:microsoft.com/office/officeart/2005/8/layout/balance1"/>
    <dgm:cxn modelId="{2EB3439E-2D3F-45D0-A315-37B7F70D1930}" type="presOf" srcId="{15426895-FE18-4666-B224-80D505316F1D}" destId="{3E688742-0ACB-46A4-80F5-35A548CD9D0C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E70830B5-843F-4BA5-8E1D-76FBE2248E34}" type="presOf" srcId="{1B3311B1-D2AB-4A18-BD8F-26AD99965E83}" destId="{C490A238-17B2-4EE2-AF55-17AA24FB35B5}" srcOrd="0" destOrd="0" presId="urn:microsoft.com/office/officeart/2005/8/layout/balance1"/>
    <dgm:cxn modelId="{E1D29FB7-13C9-4CE8-A799-BD0D21249A88}" type="presOf" srcId="{3C125E42-45C3-49A0-A554-C973B3204ED6}" destId="{AC9BC09E-92BE-4E77-99B1-8FCF30CF0FA4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EB9582F0-949E-4B81-9C9A-869B5313402F}" type="presParOf" srcId="{A766711A-434E-46AF-893C-5889211AFBB3}" destId="{6A478061-7638-474D-B91A-BD185C17AFBE}" srcOrd="2" destOrd="0" presId="urn:microsoft.com/office/officeart/2005/8/layout/balance1"/>
    <dgm:cxn modelId="{99E4A21D-A03E-4D2E-A28E-2A5B727CE0FB}" type="presParOf" srcId="{A766711A-434E-46AF-893C-5889211AFBB3}" destId="{3E688742-0ACB-46A4-80F5-35A548CD9D0C}" srcOrd="3" destOrd="0" presId="urn:microsoft.com/office/officeart/2005/8/layout/balance1"/>
    <dgm:cxn modelId="{833EF8A7-A9E2-4530-A60F-ED33A690E9B9}" type="presParOf" srcId="{A766711A-434E-46AF-893C-5889211AFBB3}" destId="{AC9BC09E-92BE-4E77-99B1-8FCF30CF0FA4}" srcOrd="4" destOrd="0" presId="urn:microsoft.com/office/officeart/2005/8/layout/balance1"/>
    <dgm:cxn modelId="{9FD55865-6DCF-431A-8940-F9A106430D01}" type="presParOf" srcId="{A766711A-434E-46AF-893C-5889211AFBB3}" destId="{C490A238-17B2-4EE2-AF55-17AA24FB35B5}" srcOrd="5" destOrd="0" presId="urn:microsoft.com/office/officeart/2005/8/layout/balance1"/>
    <dgm:cxn modelId="{05717BC9-2114-4137-BCF2-F534AB03D797}" type="presParOf" srcId="{A766711A-434E-46AF-893C-5889211AFBB3}" destId="{134A137F-3574-45D7-BA80-471590B268E0}" srcOrd="6" destOrd="0" presId="urn:microsoft.com/office/officeart/2005/8/layout/balance1"/>
    <dgm:cxn modelId="{407914D4-25CC-4716-831F-D29E7CE4AD03}" type="presParOf" srcId="{A766711A-434E-46AF-893C-5889211AFBB3}" destId="{1208A2C4-79AB-4161-8F10-EA4A1973C5B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668FA7-19F3-4F28-B392-0FE7D828966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D60BFF-ABB0-4481-B576-D8E1AD43BB72}">
      <dgm:prSet phldrT="[Text]"/>
      <dgm:spPr/>
      <dgm:t>
        <a:bodyPr/>
        <a:lstStyle/>
        <a:p>
          <a:r>
            <a:rPr lang="ru-RU" dirty="0"/>
            <a:t>Что это такое</a:t>
          </a:r>
          <a:endParaRPr lang="en-US" dirty="0"/>
        </a:p>
      </dgm:t>
    </dgm:pt>
    <dgm:pt modelId="{4E4BD0C2-7C44-44A8-A4EC-FDC08A8B11A2}" type="parTrans" cxnId="{11E2C7B2-5514-4E49-AB91-08C28FAA4441}">
      <dgm:prSet/>
      <dgm:spPr/>
      <dgm:t>
        <a:bodyPr/>
        <a:lstStyle/>
        <a:p>
          <a:endParaRPr lang="en-US"/>
        </a:p>
      </dgm:t>
    </dgm:pt>
    <dgm:pt modelId="{2C5E197B-ADEC-47B5-A308-936B737A1BD8}" type="sibTrans" cxnId="{11E2C7B2-5514-4E49-AB91-08C28FAA4441}">
      <dgm:prSet/>
      <dgm:spPr/>
      <dgm:t>
        <a:bodyPr/>
        <a:lstStyle/>
        <a:p>
          <a:endParaRPr lang="en-US"/>
        </a:p>
      </dgm:t>
    </dgm:pt>
    <dgm:pt modelId="{E352C0B1-0E57-44C4-BD65-8C9B6895DE23}">
      <dgm:prSet phldrT="[Text]"/>
      <dgm:spPr/>
      <dgm:t>
        <a:bodyPr/>
        <a:lstStyle/>
        <a:p>
          <a:r>
            <a:rPr lang="ru-RU" dirty="0"/>
            <a:t>Как его использовать</a:t>
          </a:r>
          <a:endParaRPr lang="en-US" dirty="0"/>
        </a:p>
      </dgm:t>
    </dgm:pt>
    <dgm:pt modelId="{05FBF984-D40A-4406-B68C-306475C47A5D}" type="parTrans" cxnId="{325B0527-8F98-4C66-850D-0F9C68882961}">
      <dgm:prSet/>
      <dgm:spPr/>
      <dgm:t>
        <a:bodyPr/>
        <a:lstStyle/>
        <a:p>
          <a:endParaRPr lang="en-US"/>
        </a:p>
      </dgm:t>
    </dgm:pt>
    <dgm:pt modelId="{92F180D5-8C91-49AA-BC50-F079096AC308}" type="sibTrans" cxnId="{325B0527-8F98-4C66-850D-0F9C68882961}">
      <dgm:prSet/>
      <dgm:spPr/>
      <dgm:t>
        <a:bodyPr/>
        <a:lstStyle/>
        <a:p>
          <a:endParaRPr lang="en-US"/>
        </a:p>
      </dgm:t>
    </dgm:pt>
    <dgm:pt modelId="{CD52BEAB-E06F-48EB-919B-E9956A871EB9}">
      <dgm:prSet phldrT="[Text]"/>
      <dgm:spPr/>
      <dgm:t>
        <a:bodyPr/>
        <a:lstStyle/>
        <a:p>
          <a:r>
            <a:rPr lang="ru-RU" dirty="0"/>
            <a:t>Как оно работает</a:t>
          </a:r>
          <a:endParaRPr lang="en-US" dirty="0"/>
        </a:p>
      </dgm:t>
    </dgm:pt>
    <dgm:pt modelId="{9601C8C2-6845-4751-8F75-57A20E108256}" type="parTrans" cxnId="{6B7CAA44-6A1C-428A-9C5A-A887AE0EFB0D}">
      <dgm:prSet/>
      <dgm:spPr/>
      <dgm:t>
        <a:bodyPr/>
        <a:lstStyle/>
        <a:p>
          <a:endParaRPr lang="en-US"/>
        </a:p>
      </dgm:t>
    </dgm:pt>
    <dgm:pt modelId="{4BB5DB9C-DCF3-4BE9-972E-D7616B716BF2}" type="sibTrans" cxnId="{6B7CAA44-6A1C-428A-9C5A-A887AE0EFB0D}">
      <dgm:prSet/>
      <dgm:spPr/>
      <dgm:t>
        <a:bodyPr/>
        <a:lstStyle/>
        <a:p>
          <a:endParaRPr lang="en-US"/>
        </a:p>
      </dgm:t>
    </dgm:pt>
    <dgm:pt modelId="{71D4D327-0256-47FD-ADBC-20B647E8862F}" type="pres">
      <dgm:prSet presAssocID="{3B668FA7-19F3-4F28-B392-0FE7D8289661}" presName="linear" presStyleCnt="0">
        <dgm:presLayoutVars>
          <dgm:animLvl val="lvl"/>
          <dgm:resizeHandles val="exact"/>
        </dgm:presLayoutVars>
      </dgm:prSet>
      <dgm:spPr/>
    </dgm:pt>
    <dgm:pt modelId="{466F7ABC-4E16-4798-956F-CEBF58D06510}" type="pres">
      <dgm:prSet presAssocID="{89D60BFF-ABB0-4481-B576-D8E1AD43BB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40CB4-1AEB-47CA-942E-BC0B1D83B022}" type="pres">
      <dgm:prSet presAssocID="{2C5E197B-ADEC-47B5-A308-936B737A1BD8}" presName="spacer" presStyleCnt="0"/>
      <dgm:spPr/>
    </dgm:pt>
    <dgm:pt modelId="{F96A39BF-7D11-4B94-8948-C0E7FB34E4AC}" type="pres">
      <dgm:prSet presAssocID="{E352C0B1-0E57-44C4-BD65-8C9B6895DE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1F020-3017-4519-8449-A74E521F44F6}" type="pres">
      <dgm:prSet presAssocID="{92F180D5-8C91-49AA-BC50-F079096AC308}" presName="spacer" presStyleCnt="0"/>
      <dgm:spPr/>
    </dgm:pt>
    <dgm:pt modelId="{8120BFD9-7FFC-45D4-928B-1F4F3ED0F2AC}" type="pres">
      <dgm:prSet presAssocID="{CD52BEAB-E06F-48EB-919B-E9956A871E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02A010-3A72-4BF2-9CAE-1877F27E9C4E}" type="presOf" srcId="{89D60BFF-ABB0-4481-B576-D8E1AD43BB72}" destId="{466F7ABC-4E16-4798-956F-CEBF58D06510}" srcOrd="0" destOrd="0" presId="urn:microsoft.com/office/officeart/2005/8/layout/vList2"/>
    <dgm:cxn modelId="{325B0527-8F98-4C66-850D-0F9C68882961}" srcId="{3B668FA7-19F3-4F28-B392-0FE7D8289661}" destId="{E352C0B1-0E57-44C4-BD65-8C9B6895DE23}" srcOrd="1" destOrd="0" parTransId="{05FBF984-D40A-4406-B68C-306475C47A5D}" sibTransId="{92F180D5-8C91-49AA-BC50-F079096AC308}"/>
    <dgm:cxn modelId="{48071F35-7002-412B-888B-BC0A257A8260}" type="presOf" srcId="{CD52BEAB-E06F-48EB-919B-E9956A871EB9}" destId="{8120BFD9-7FFC-45D4-928B-1F4F3ED0F2AC}" srcOrd="0" destOrd="0" presId="urn:microsoft.com/office/officeart/2005/8/layout/vList2"/>
    <dgm:cxn modelId="{6B7CAA44-6A1C-428A-9C5A-A887AE0EFB0D}" srcId="{3B668FA7-19F3-4F28-B392-0FE7D8289661}" destId="{CD52BEAB-E06F-48EB-919B-E9956A871EB9}" srcOrd="2" destOrd="0" parTransId="{9601C8C2-6845-4751-8F75-57A20E108256}" sibTransId="{4BB5DB9C-DCF3-4BE9-972E-D7616B716BF2}"/>
    <dgm:cxn modelId="{6B25C565-0404-4EEA-A035-2246157F4D83}" type="presOf" srcId="{3B668FA7-19F3-4F28-B392-0FE7D8289661}" destId="{71D4D327-0256-47FD-ADBC-20B647E8862F}" srcOrd="0" destOrd="0" presId="urn:microsoft.com/office/officeart/2005/8/layout/vList2"/>
    <dgm:cxn modelId="{4AB94CA2-D6E6-43C4-B21B-6A59CAC2D28D}" type="presOf" srcId="{E352C0B1-0E57-44C4-BD65-8C9B6895DE23}" destId="{F96A39BF-7D11-4B94-8948-C0E7FB34E4AC}" srcOrd="0" destOrd="0" presId="urn:microsoft.com/office/officeart/2005/8/layout/vList2"/>
    <dgm:cxn modelId="{11E2C7B2-5514-4E49-AB91-08C28FAA4441}" srcId="{3B668FA7-19F3-4F28-B392-0FE7D8289661}" destId="{89D60BFF-ABB0-4481-B576-D8E1AD43BB72}" srcOrd="0" destOrd="0" parTransId="{4E4BD0C2-7C44-44A8-A4EC-FDC08A8B11A2}" sibTransId="{2C5E197B-ADEC-47B5-A308-936B737A1BD8}"/>
    <dgm:cxn modelId="{85CD0F64-84FD-4714-BCD7-6408F99C9CC7}" type="presParOf" srcId="{71D4D327-0256-47FD-ADBC-20B647E8862F}" destId="{466F7ABC-4E16-4798-956F-CEBF58D06510}" srcOrd="0" destOrd="0" presId="urn:microsoft.com/office/officeart/2005/8/layout/vList2"/>
    <dgm:cxn modelId="{78B81C81-DA38-4C53-A4A6-F19709572154}" type="presParOf" srcId="{71D4D327-0256-47FD-ADBC-20B647E8862F}" destId="{20340CB4-1AEB-47CA-942E-BC0B1D83B022}" srcOrd="1" destOrd="0" presId="urn:microsoft.com/office/officeart/2005/8/layout/vList2"/>
    <dgm:cxn modelId="{54D6C146-3F45-4AF4-813A-A1AD0C88CFAD}" type="presParOf" srcId="{71D4D327-0256-47FD-ADBC-20B647E8862F}" destId="{F96A39BF-7D11-4B94-8948-C0E7FB34E4AC}" srcOrd="2" destOrd="0" presId="urn:microsoft.com/office/officeart/2005/8/layout/vList2"/>
    <dgm:cxn modelId="{270AC407-41C2-47E6-AC6B-84E565D5F166}" type="presParOf" srcId="{71D4D327-0256-47FD-ADBC-20B647E8862F}" destId="{9251F020-3017-4519-8449-A74E521F44F6}" srcOrd="3" destOrd="0" presId="urn:microsoft.com/office/officeart/2005/8/layout/vList2"/>
    <dgm:cxn modelId="{494BED79-B39B-413D-A1D8-DB0D2CEE0E21}" type="presParOf" srcId="{71D4D327-0256-47FD-ADBC-20B647E8862F}" destId="{8120BFD9-7FFC-45D4-928B-1F4F3ED0F2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11E5FDD-172B-4A45-8CAF-F0FEED85905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142B8-451F-484A-A016-3E230DFD33E4}">
      <dgm:prSet phldrT="[Text]"/>
      <dgm:spPr/>
      <dgm:t>
        <a:bodyPr/>
        <a:lstStyle/>
        <a:p>
          <a:r>
            <a:rPr lang="ru-RU" dirty="0"/>
            <a:t>Испортить код</a:t>
          </a:r>
          <a:endParaRPr lang="en-US" dirty="0"/>
        </a:p>
      </dgm:t>
    </dgm:pt>
    <dgm:pt modelId="{C781E95E-6541-4619-B5DC-39E5B1A66495}" type="parTrans" cxnId="{82C8A883-4300-44BF-9FED-042C363F4515}">
      <dgm:prSet/>
      <dgm:spPr/>
      <dgm:t>
        <a:bodyPr/>
        <a:lstStyle/>
        <a:p>
          <a:endParaRPr lang="en-US"/>
        </a:p>
      </dgm:t>
    </dgm:pt>
    <dgm:pt modelId="{B4A3BECB-C221-4662-935B-4996FAFECF9E}" type="sibTrans" cxnId="{82C8A883-4300-44BF-9FED-042C363F4515}">
      <dgm:prSet/>
      <dgm:spPr/>
      <dgm:t>
        <a:bodyPr/>
        <a:lstStyle/>
        <a:p>
          <a:endParaRPr lang="en-US"/>
        </a:p>
      </dgm:t>
    </dgm:pt>
    <dgm:pt modelId="{CD246BDF-DBAC-4195-95AB-B350468DC543}">
      <dgm:prSet phldrT="[Text]"/>
      <dgm:spPr/>
      <dgm:t>
        <a:bodyPr/>
        <a:lstStyle/>
        <a:p>
          <a:r>
            <a:rPr lang="ru-RU" dirty="0"/>
            <a:t>Доставить до </a:t>
          </a:r>
          <a:r>
            <a:rPr lang="ru-RU" dirty="0" err="1"/>
            <a:t>прода</a:t>
          </a:r>
          <a:endParaRPr lang="en-US" dirty="0"/>
        </a:p>
      </dgm:t>
    </dgm:pt>
    <dgm:pt modelId="{1AAC504A-096B-4F09-9AFD-02D68AFB7662}" type="parTrans" cxnId="{E1BE34DA-771D-4833-8A9F-F35B756D9C8F}">
      <dgm:prSet/>
      <dgm:spPr/>
      <dgm:t>
        <a:bodyPr/>
        <a:lstStyle/>
        <a:p>
          <a:endParaRPr lang="en-US"/>
        </a:p>
      </dgm:t>
    </dgm:pt>
    <dgm:pt modelId="{3FFECC2E-6340-4F29-AC6F-5D7B014681A8}" type="sibTrans" cxnId="{E1BE34DA-771D-4833-8A9F-F35B756D9C8F}">
      <dgm:prSet/>
      <dgm:spPr/>
      <dgm:t>
        <a:bodyPr/>
        <a:lstStyle/>
        <a:p>
          <a:endParaRPr lang="en-US"/>
        </a:p>
      </dgm:t>
    </dgm:pt>
    <dgm:pt modelId="{0ABBCC7D-765A-4DFF-B3C3-410421151D9E}">
      <dgm:prSet phldrT="[Text]"/>
      <dgm:spPr/>
      <dgm:t>
        <a:bodyPr/>
        <a:lstStyle/>
        <a:p>
          <a:r>
            <a:rPr lang="ru-RU" dirty="0"/>
            <a:t>Свалить вину</a:t>
          </a:r>
          <a:endParaRPr lang="en-US" dirty="0"/>
        </a:p>
      </dgm:t>
    </dgm:pt>
    <dgm:pt modelId="{1C203519-2BD8-4C79-93BA-F1C89CF94962}" type="parTrans" cxnId="{F7968305-0327-41E6-9566-6860CCFB4ACD}">
      <dgm:prSet/>
      <dgm:spPr/>
      <dgm:t>
        <a:bodyPr/>
        <a:lstStyle/>
        <a:p>
          <a:endParaRPr lang="en-US"/>
        </a:p>
      </dgm:t>
    </dgm:pt>
    <dgm:pt modelId="{0380DE7C-D7E2-4B2C-826E-288AE399B4A7}" type="sibTrans" cxnId="{F7968305-0327-41E6-9566-6860CCFB4ACD}">
      <dgm:prSet/>
      <dgm:spPr/>
      <dgm:t>
        <a:bodyPr/>
        <a:lstStyle/>
        <a:p>
          <a:endParaRPr lang="en-US"/>
        </a:p>
      </dgm:t>
    </dgm:pt>
    <dgm:pt modelId="{546039A2-B64E-420A-A4E0-F3DF3A553150}" type="pres">
      <dgm:prSet presAssocID="{A11E5FDD-172B-4A45-8CAF-F0FEED85905D}" presName="Name0" presStyleCnt="0">
        <dgm:presLayoutVars>
          <dgm:dir/>
          <dgm:resizeHandles val="exact"/>
        </dgm:presLayoutVars>
      </dgm:prSet>
      <dgm:spPr/>
    </dgm:pt>
    <dgm:pt modelId="{13F72453-92B5-45DC-89A5-660C1AA802D2}" type="pres">
      <dgm:prSet presAssocID="{A11E5FDD-172B-4A45-8CAF-F0FEED85905D}" presName="cycle" presStyleCnt="0"/>
      <dgm:spPr/>
    </dgm:pt>
    <dgm:pt modelId="{9E104AF6-5A35-45E6-A332-8CFD150AC64E}" type="pres">
      <dgm:prSet presAssocID="{C12142B8-451F-484A-A016-3E230DFD33E4}" presName="nodeFirstNode" presStyleLbl="node1" presStyleIdx="0" presStyleCnt="3">
        <dgm:presLayoutVars>
          <dgm:bulletEnabled val="1"/>
        </dgm:presLayoutVars>
      </dgm:prSet>
      <dgm:spPr/>
    </dgm:pt>
    <dgm:pt modelId="{6487ECDD-4104-4F91-89B6-1D4BAB45D697}" type="pres">
      <dgm:prSet presAssocID="{B4A3BECB-C221-4662-935B-4996FAFECF9E}" presName="sibTransFirstNode" presStyleLbl="bgShp" presStyleIdx="0" presStyleCnt="1"/>
      <dgm:spPr/>
    </dgm:pt>
    <dgm:pt modelId="{D12BF6C2-1D68-492A-AF20-76328418E6D5}" type="pres">
      <dgm:prSet presAssocID="{CD246BDF-DBAC-4195-95AB-B350468DC543}" presName="nodeFollowingNodes" presStyleLbl="node1" presStyleIdx="1" presStyleCnt="3">
        <dgm:presLayoutVars>
          <dgm:bulletEnabled val="1"/>
        </dgm:presLayoutVars>
      </dgm:prSet>
      <dgm:spPr/>
    </dgm:pt>
    <dgm:pt modelId="{F686A6C8-6544-4B26-AD1C-EA162E8AC245}" type="pres">
      <dgm:prSet presAssocID="{0ABBCC7D-765A-4DFF-B3C3-410421151D9E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D2E3503-3E45-4A8B-9F0D-167CAF069627}" type="presOf" srcId="{B4A3BECB-C221-4662-935B-4996FAFECF9E}" destId="{6487ECDD-4104-4F91-89B6-1D4BAB45D697}" srcOrd="0" destOrd="0" presId="urn:microsoft.com/office/officeart/2005/8/layout/cycle3"/>
    <dgm:cxn modelId="{F7968305-0327-41E6-9566-6860CCFB4ACD}" srcId="{A11E5FDD-172B-4A45-8CAF-F0FEED85905D}" destId="{0ABBCC7D-765A-4DFF-B3C3-410421151D9E}" srcOrd="2" destOrd="0" parTransId="{1C203519-2BD8-4C79-93BA-F1C89CF94962}" sibTransId="{0380DE7C-D7E2-4B2C-826E-288AE399B4A7}"/>
    <dgm:cxn modelId="{1162CA77-3A36-4A42-9008-A22113487370}" type="presOf" srcId="{C12142B8-451F-484A-A016-3E230DFD33E4}" destId="{9E104AF6-5A35-45E6-A332-8CFD150AC64E}" srcOrd="0" destOrd="0" presId="urn:microsoft.com/office/officeart/2005/8/layout/cycle3"/>
    <dgm:cxn modelId="{4BFD4E59-726C-4B96-9DF5-94EC626D2D26}" type="presOf" srcId="{CD246BDF-DBAC-4195-95AB-B350468DC543}" destId="{D12BF6C2-1D68-492A-AF20-76328418E6D5}" srcOrd="0" destOrd="0" presId="urn:microsoft.com/office/officeart/2005/8/layout/cycle3"/>
    <dgm:cxn modelId="{82C8A883-4300-44BF-9FED-042C363F4515}" srcId="{A11E5FDD-172B-4A45-8CAF-F0FEED85905D}" destId="{C12142B8-451F-484A-A016-3E230DFD33E4}" srcOrd="0" destOrd="0" parTransId="{C781E95E-6541-4619-B5DC-39E5B1A66495}" sibTransId="{B4A3BECB-C221-4662-935B-4996FAFECF9E}"/>
    <dgm:cxn modelId="{0D34F99C-BD03-43A0-A1A2-985EEB457CBC}" type="presOf" srcId="{A11E5FDD-172B-4A45-8CAF-F0FEED85905D}" destId="{546039A2-B64E-420A-A4E0-F3DF3A553150}" srcOrd="0" destOrd="0" presId="urn:microsoft.com/office/officeart/2005/8/layout/cycle3"/>
    <dgm:cxn modelId="{150137D6-E37F-4BD6-B4A0-21103B125C89}" type="presOf" srcId="{0ABBCC7D-765A-4DFF-B3C3-410421151D9E}" destId="{F686A6C8-6544-4B26-AD1C-EA162E8AC245}" srcOrd="0" destOrd="0" presId="urn:microsoft.com/office/officeart/2005/8/layout/cycle3"/>
    <dgm:cxn modelId="{E1BE34DA-771D-4833-8A9F-F35B756D9C8F}" srcId="{A11E5FDD-172B-4A45-8CAF-F0FEED85905D}" destId="{CD246BDF-DBAC-4195-95AB-B350468DC543}" srcOrd="1" destOrd="0" parTransId="{1AAC504A-096B-4F09-9AFD-02D68AFB7662}" sibTransId="{3FFECC2E-6340-4F29-AC6F-5D7B014681A8}"/>
    <dgm:cxn modelId="{F61D32EC-F044-42EB-94DE-ACE898355AB4}" type="presParOf" srcId="{546039A2-B64E-420A-A4E0-F3DF3A553150}" destId="{13F72453-92B5-45DC-89A5-660C1AA802D2}" srcOrd="0" destOrd="0" presId="urn:microsoft.com/office/officeart/2005/8/layout/cycle3"/>
    <dgm:cxn modelId="{DB950A39-3043-45FC-BE71-38EF6D109303}" type="presParOf" srcId="{13F72453-92B5-45DC-89A5-660C1AA802D2}" destId="{9E104AF6-5A35-45E6-A332-8CFD150AC64E}" srcOrd="0" destOrd="0" presId="urn:microsoft.com/office/officeart/2005/8/layout/cycle3"/>
    <dgm:cxn modelId="{A39C37FC-6138-4C10-9C00-760609C966B1}" type="presParOf" srcId="{13F72453-92B5-45DC-89A5-660C1AA802D2}" destId="{6487ECDD-4104-4F91-89B6-1D4BAB45D697}" srcOrd="1" destOrd="0" presId="urn:microsoft.com/office/officeart/2005/8/layout/cycle3"/>
    <dgm:cxn modelId="{552D2EC4-5FB4-4805-98F4-934AF2675474}" type="presParOf" srcId="{13F72453-92B5-45DC-89A5-660C1AA802D2}" destId="{D12BF6C2-1D68-492A-AF20-76328418E6D5}" srcOrd="2" destOrd="0" presId="urn:microsoft.com/office/officeart/2005/8/layout/cycle3"/>
    <dgm:cxn modelId="{E85E15E2-221A-45AE-AA68-71A940CD6089}" type="presParOf" srcId="{13F72453-92B5-45DC-89A5-660C1AA802D2}" destId="{F686A6C8-6544-4B26-AD1C-EA162E8AC245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531DB40-8497-408A-87FB-1DC0B1B272CD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302A88-A888-406D-9897-9099B9DF6402}">
      <dgm:prSet phldrT="[Text]"/>
      <dgm:spPr/>
      <dgm:t>
        <a:bodyPr/>
        <a:lstStyle/>
        <a:p>
          <a:r>
            <a:rPr lang="ru-RU" dirty="0"/>
            <a:t>Внести мутацию</a:t>
          </a:r>
          <a:endParaRPr lang="en-US" dirty="0"/>
        </a:p>
      </dgm:t>
    </dgm:pt>
    <dgm:pt modelId="{ED9E74A8-A4FA-4758-89EF-4AC82ED9B191}" type="parTrans" cxnId="{F78662B0-FDCD-40AA-AAF7-DDE8D9EDF986}">
      <dgm:prSet/>
      <dgm:spPr/>
      <dgm:t>
        <a:bodyPr/>
        <a:lstStyle/>
        <a:p>
          <a:endParaRPr lang="en-US"/>
        </a:p>
      </dgm:t>
    </dgm:pt>
    <dgm:pt modelId="{1D2F43D3-69B3-47AE-A5FD-4767B1960308}" type="sibTrans" cxnId="{F78662B0-FDCD-40AA-AAF7-DDE8D9EDF986}">
      <dgm:prSet/>
      <dgm:spPr/>
      <dgm:t>
        <a:bodyPr/>
        <a:lstStyle/>
        <a:p>
          <a:endParaRPr lang="en-US"/>
        </a:p>
      </dgm:t>
    </dgm:pt>
    <dgm:pt modelId="{7EA19554-78C9-4860-AB75-5EE6D3009DB2}">
      <dgm:prSet phldrT="[Text]"/>
      <dgm:spPr/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CB86E3C1-8F7A-4861-837C-82985FD2BC95}" type="parTrans" cxnId="{821BD573-CCBD-4C5D-98DA-901A3F2E8BE4}">
      <dgm:prSet/>
      <dgm:spPr/>
      <dgm:t>
        <a:bodyPr/>
        <a:lstStyle/>
        <a:p>
          <a:endParaRPr lang="en-US"/>
        </a:p>
      </dgm:t>
    </dgm:pt>
    <dgm:pt modelId="{9B2A3A4C-3554-4788-949F-8E572CDA702D}" type="sibTrans" cxnId="{821BD573-CCBD-4C5D-98DA-901A3F2E8BE4}">
      <dgm:prSet/>
      <dgm:spPr/>
      <dgm:t>
        <a:bodyPr/>
        <a:lstStyle/>
        <a:p>
          <a:endParaRPr lang="en-US"/>
        </a:p>
      </dgm:t>
    </dgm:pt>
    <dgm:pt modelId="{8798C1CF-77AA-4321-8D8E-30E1CB7CC283}">
      <dgm:prSet phldrT="[Text]"/>
      <dgm:spPr/>
      <dgm:t>
        <a:bodyPr/>
        <a:lstStyle/>
        <a:p>
          <a:r>
            <a:rPr lang="ru-RU" dirty="0"/>
            <a:t>Зеленые=ошибка</a:t>
          </a:r>
          <a:endParaRPr lang="en-US" dirty="0"/>
        </a:p>
      </dgm:t>
    </dgm:pt>
    <dgm:pt modelId="{C7858479-BB61-434C-8124-F3B8F690AD35}" type="parTrans" cxnId="{57547C1B-BF6D-4316-8B60-1113B6B4CEED}">
      <dgm:prSet/>
      <dgm:spPr/>
      <dgm:t>
        <a:bodyPr/>
        <a:lstStyle/>
        <a:p>
          <a:endParaRPr lang="en-US"/>
        </a:p>
      </dgm:t>
    </dgm:pt>
    <dgm:pt modelId="{DE6407E4-B1E4-4E9E-9BDE-A802FABB4E7F}" type="sibTrans" cxnId="{57547C1B-BF6D-4316-8B60-1113B6B4CEED}">
      <dgm:prSet/>
      <dgm:spPr/>
      <dgm:t>
        <a:bodyPr/>
        <a:lstStyle/>
        <a:p>
          <a:endParaRPr lang="en-US"/>
        </a:p>
      </dgm:t>
    </dgm:pt>
    <dgm:pt modelId="{15084DDF-27FB-45A2-828B-A4C7F29CD988}" type="pres">
      <dgm:prSet presAssocID="{7531DB40-8497-408A-87FB-1DC0B1B272CD}" presName="Name0" presStyleCnt="0">
        <dgm:presLayoutVars>
          <dgm:dir/>
          <dgm:resizeHandles val="exact"/>
        </dgm:presLayoutVars>
      </dgm:prSet>
      <dgm:spPr/>
    </dgm:pt>
    <dgm:pt modelId="{8E1FEE77-FFA8-44AD-B440-95A7E698F38E}" type="pres">
      <dgm:prSet presAssocID="{7531DB40-8497-408A-87FB-1DC0B1B272CD}" presName="cycle" presStyleCnt="0"/>
      <dgm:spPr/>
    </dgm:pt>
    <dgm:pt modelId="{0210948E-EF62-44B0-8763-BDF816470B63}" type="pres">
      <dgm:prSet presAssocID="{5B302A88-A888-406D-9897-9099B9DF6402}" presName="nodeFirstNode" presStyleLbl="node1" presStyleIdx="0" presStyleCnt="3">
        <dgm:presLayoutVars>
          <dgm:bulletEnabled val="1"/>
        </dgm:presLayoutVars>
      </dgm:prSet>
      <dgm:spPr/>
    </dgm:pt>
    <dgm:pt modelId="{02B5E0E1-5DBD-454B-961C-00DBFDFCE168}" type="pres">
      <dgm:prSet presAssocID="{1D2F43D3-69B3-47AE-A5FD-4767B1960308}" presName="sibTransFirstNode" presStyleLbl="bgShp" presStyleIdx="0" presStyleCnt="1"/>
      <dgm:spPr/>
    </dgm:pt>
    <dgm:pt modelId="{6057958A-4571-48C9-A635-7BC1CDFC2257}" type="pres">
      <dgm:prSet presAssocID="{7EA19554-78C9-4860-AB75-5EE6D3009DB2}" presName="nodeFollowingNodes" presStyleLbl="node1" presStyleIdx="1" presStyleCnt="3">
        <dgm:presLayoutVars>
          <dgm:bulletEnabled val="1"/>
        </dgm:presLayoutVars>
      </dgm:prSet>
      <dgm:spPr/>
    </dgm:pt>
    <dgm:pt modelId="{A93D5226-91EF-4BBD-8F64-BC9960023D40}" type="pres">
      <dgm:prSet presAssocID="{8798C1CF-77AA-4321-8D8E-30E1CB7CC283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4DA4C30A-C97E-4711-8CB6-8319893F61AE}" type="presOf" srcId="{7531DB40-8497-408A-87FB-1DC0B1B272CD}" destId="{15084DDF-27FB-45A2-828B-A4C7F29CD988}" srcOrd="0" destOrd="0" presId="urn:microsoft.com/office/officeart/2005/8/layout/cycle3"/>
    <dgm:cxn modelId="{57547C1B-BF6D-4316-8B60-1113B6B4CEED}" srcId="{7531DB40-8497-408A-87FB-1DC0B1B272CD}" destId="{8798C1CF-77AA-4321-8D8E-30E1CB7CC283}" srcOrd="2" destOrd="0" parTransId="{C7858479-BB61-434C-8124-F3B8F690AD35}" sibTransId="{DE6407E4-B1E4-4E9E-9BDE-A802FABB4E7F}"/>
    <dgm:cxn modelId="{0AAB9633-C7A5-4244-B7CD-474E7C5715FF}" type="presOf" srcId="{7EA19554-78C9-4860-AB75-5EE6D3009DB2}" destId="{6057958A-4571-48C9-A635-7BC1CDFC2257}" srcOrd="0" destOrd="0" presId="urn:microsoft.com/office/officeart/2005/8/layout/cycle3"/>
    <dgm:cxn modelId="{821BD573-CCBD-4C5D-98DA-901A3F2E8BE4}" srcId="{7531DB40-8497-408A-87FB-1DC0B1B272CD}" destId="{7EA19554-78C9-4860-AB75-5EE6D3009DB2}" srcOrd="1" destOrd="0" parTransId="{CB86E3C1-8F7A-4861-837C-82985FD2BC95}" sibTransId="{9B2A3A4C-3554-4788-949F-8E572CDA702D}"/>
    <dgm:cxn modelId="{65984B58-2BCA-4AB0-B5C6-4953CFAFE1A8}" type="presOf" srcId="{8798C1CF-77AA-4321-8D8E-30E1CB7CC283}" destId="{A93D5226-91EF-4BBD-8F64-BC9960023D40}" srcOrd="0" destOrd="0" presId="urn:microsoft.com/office/officeart/2005/8/layout/cycle3"/>
    <dgm:cxn modelId="{19435E80-CB40-40B0-B61B-59741BA0BA38}" type="presOf" srcId="{1D2F43D3-69B3-47AE-A5FD-4767B1960308}" destId="{02B5E0E1-5DBD-454B-961C-00DBFDFCE168}" srcOrd="0" destOrd="0" presId="urn:microsoft.com/office/officeart/2005/8/layout/cycle3"/>
    <dgm:cxn modelId="{F78662B0-FDCD-40AA-AAF7-DDE8D9EDF986}" srcId="{7531DB40-8497-408A-87FB-1DC0B1B272CD}" destId="{5B302A88-A888-406D-9897-9099B9DF6402}" srcOrd="0" destOrd="0" parTransId="{ED9E74A8-A4FA-4758-89EF-4AC82ED9B191}" sibTransId="{1D2F43D3-69B3-47AE-A5FD-4767B1960308}"/>
    <dgm:cxn modelId="{41A064D2-4704-4668-9A29-3FF20397EA24}" type="presOf" srcId="{5B302A88-A888-406D-9897-9099B9DF6402}" destId="{0210948E-EF62-44B0-8763-BDF816470B63}" srcOrd="0" destOrd="0" presId="urn:microsoft.com/office/officeart/2005/8/layout/cycle3"/>
    <dgm:cxn modelId="{57786199-862C-47E5-AABC-7A79F2427953}" type="presParOf" srcId="{15084DDF-27FB-45A2-828B-A4C7F29CD988}" destId="{8E1FEE77-FFA8-44AD-B440-95A7E698F38E}" srcOrd="0" destOrd="0" presId="urn:microsoft.com/office/officeart/2005/8/layout/cycle3"/>
    <dgm:cxn modelId="{17FAB3F3-69C6-401F-BB7B-FDF276DC2035}" type="presParOf" srcId="{8E1FEE77-FFA8-44AD-B440-95A7E698F38E}" destId="{0210948E-EF62-44B0-8763-BDF816470B63}" srcOrd="0" destOrd="0" presId="urn:microsoft.com/office/officeart/2005/8/layout/cycle3"/>
    <dgm:cxn modelId="{373E7139-BC78-46EA-8CBD-E18727E62146}" type="presParOf" srcId="{8E1FEE77-FFA8-44AD-B440-95A7E698F38E}" destId="{02B5E0E1-5DBD-454B-961C-00DBFDFCE168}" srcOrd="1" destOrd="0" presId="urn:microsoft.com/office/officeart/2005/8/layout/cycle3"/>
    <dgm:cxn modelId="{C869E8E3-C321-473A-AAF6-C71F2F7690BF}" type="presParOf" srcId="{8E1FEE77-FFA8-44AD-B440-95A7E698F38E}" destId="{6057958A-4571-48C9-A635-7BC1CDFC2257}" srcOrd="2" destOrd="0" presId="urn:microsoft.com/office/officeart/2005/8/layout/cycle3"/>
    <dgm:cxn modelId="{0974A0E8-9114-4A29-BF93-E842772234C7}" type="presParOf" srcId="{8E1FEE77-FFA8-44AD-B440-95A7E698F38E}" destId="{A93D5226-91EF-4BBD-8F64-BC9960023D40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C96159E-F253-443C-BFC1-DB2C87C6DB8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CD7806-52F2-4FA8-B2BF-33840EE30E54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299940C4-28BF-4965-9557-AE5B955E2AAE}" type="parTrans" cxnId="{EA21E7A8-CE43-4960-8C84-294D452E9605}">
      <dgm:prSet/>
      <dgm:spPr/>
      <dgm:t>
        <a:bodyPr/>
        <a:lstStyle/>
        <a:p>
          <a:endParaRPr lang="en-US"/>
        </a:p>
      </dgm:t>
    </dgm:pt>
    <dgm:pt modelId="{8D88463D-5C0E-4E9D-A86E-98DAC57884C8}" type="sibTrans" cxnId="{EA21E7A8-CE43-4960-8C84-294D452E9605}">
      <dgm:prSet/>
      <dgm:spPr/>
      <dgm:t>
        <a:bodyPr/>
        <a:lstStyle/>
        <a:p>
          <a:endParaRPr lang="en-US"/>
        </a:p>
      </dgm:t>
    </dgm:pt>
    <dgm:pt modelId="{5CB4366B-8BB4-4808-8022-2F0264D3D60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EA7A155-17B6-4912-B707-47DB0C3C9D3A}" type="parTrans" cxnId="{DC2EBB04-08AD-47C7-B155-2C8F69290220}">
      <dgm:prSet/>
      <dgm:spPr/>
      <dgm:t>
        <a:bodyPr/>
        <a:lstStyle/>
        <a:p>
          <a:endParaRPr lang="en-US"/>
        </a:p>
      </dgm:t>
    </dgm:pt>
    <dgm:pt modelId="{32EE1DFA-862E-4DAB-9E7F-313ECAA23F02}" type="sibTrans" cxnId="{DC2EBB04-08AD-47C7-B155-2C8F69290220}">
      <dgm:prSet/>
      <dgm:spPr/>
      <dgm:t>
        <a:bodyPr/>
        <a:lstStyle/>
        <a:p>
          <a:endParaRPr lang="en-US"/>
        </a:p>
      </dgm:t>
    </dgm:pt>
    <dgm:pt modelId="{3912B8F2-5342-4738-BDB6-769DD1DFE0B0}">
      <dgm:prSet phldrT="[Text]"/>
      <dgm:spPr/>
      <dgm:t>
        <a:bodyPr/>
        <a:lstStyle/>
        <a:p>
          <a:r>
            <a:rPr lang="en-US" dirty="0"/>
            <a:t>Built Assembly</a:t>
          </a:r>
        </a:p>
      </dgm:t>
    </dgm:pt>
    <dgm:pt modelId="{43D137A8-4E00-41A8-B4AB-A34C17F0BC52}" type="parTrans" cxnId="{59EDFC6C-787B-4C9B-A3A9-9C468B078F72}">
      <dgm:prSet/>
      <dgm:spPr/>
      <dgm:t>
        <a:bodyPr/>
        <a:lstStyle/>
        <a:p>
          <a:endParaRPr lang="en-US"/>
        </a:p>
      </dgm:t>
    </dgm:pt>
    <dgm:pt modelId="{6697E8CF-5C34-402D-BD9F-2D5CE82259A4}" type="sibTrans" cxnId="{59EDFC6C-787B-4C9B-A3A9-9C468B078F72}">
      <dgm:prSet/>
      <dgm:spPr/>
      <dgm:t>
        <a:bodyPr/>
        <a:lstStyle/>
        <a:p>
          <a:endParaRPr lang="en-US"/>
        </a:p>
      </dgm:t>
    </dgm:pt>
    <dgm:pt modelId="{F3A67BF0-8442-4C45-A79A-7EA229E7A529}">
      <dgm:prSet phldrT="[Text]"/>
      <dgm:spPr/>
      <dgm:t>
        <a:bodyPr/>
        <a:lstStyle/>
        <a:p>
          <a:r>
            <a:rPr lang="en-US" dirty="0"/>
            <a:t>Cecil</a:t>
          </a:r>
        </a:p>
      </dgm:t>
    </dgm:pt>
    <dgm:pt modelId="{201E9DA8-960A-4161-B634-F7943F268EB7}" type="parTrans" cxnId="{C10E2FDE-FA94-4525-B98A-0A07B6267300}">
      <dgm:prSet/>
      <dgm:spPr/>
      <dgm:t>
        <a:bodyPr/>
        <a:lstStyle/>
        <a:p>
          <a:endParaRPr lang="en-US"/>
        </a:p>
      </dgm:t>
    </dgm:pt>
    <dgm:pt modelId="{5C9E9E7F-834D-4652-865C-BF1221A562ED}" type="sibTrans" cxnId="{C10E2FDE-FA94-4525-B98A-0A07B6267300}">
      <dgm:prSet/>
      <dgm:spPr/>
      <dgm:t>
        <a:bodyPr/>
        <a:lstStyle/>
        <a:p>
          <a:endParaRPr lang="en-US"/>
        </a:p>
      </dgm:t>
    </dgm:pt>
    <dgm:pt modelId="{AFEAE59C-A834-4CF7-9B4F-60506554E64F}" type="pres">
      <dgm:prSet presAssocID="{3C96159E-F253-443C-BFC1-DB2C87C6DB8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37C5C6A-6BBD-4DC3-81A8-8E4C861693D9}" type="pres">
      <dgm:prSet presAssocID="{3C96159E-F253-443C-BFC1-DB2C87C6DB8A}" presName="dummyMaxCanvas" presStyleCnt="0"/>
      <dgm:spPr/>
    </dgm:pt>
    <dgm:pt modelId="{68C9B124-A0AB-4213-A510-E3FE93BC36D7}" type="pres">
      <dgm:prSet presAssocID="{3C96159E-F253-443C-BFC1-DB2C87C6DB8A}" presName="parentComposite" presStyleCnt="0"/>
      <dgm:spPr/>
    </dgm:pt>
    <dgm:pt modelId="{E61B2456-430B-488C-8B62-0DAB6AE56788}" type="pres">
      <dgm:prSet presAssocID="{3C96159E-F253-443C-BFC1-DB2C87C6DB8A}" presName="parent1" presStyleLbl="alignAccFollowNode1" presStyleIdx="0" presStyleCnt="4">
        <dgm:presLayoutVars>
          <dgm:chMax val="4"/>
        </dgm:presLayoutVars>
      </dgm:prSet>
      <dgm:spPr/>
    </dgm:pt>
    <dgm:pt modelId="{E612B950-D430-4F23-836C-3504E26DABB9}" type="pres">
      <dgm:prSet presAssocID="{3C96159E-F253-443C-BFC1-DB2C87C6DB8A}" presName="parent2" presStyleLbl="alignAccFollowNode1" presStyleIdx="1" presStyleCnt="4">
        <dgm:presLayoutVars>
          <dgm:chMax val="4"/>
        </dgm:presLayoutVars>
      </dgm:prSet>
      <dgm:spPr/>
    </dgm:pt>
    <dgm:pt modelId="{795B2813-4D7C-473E-AA26-68AD6AF59953}" type="pres">
      <dgm:prSet presAssocID="{3C96159E-F253-443C-BFC1-DB2C87C6DB8A}" presName="childrenComposite" presStyleCnt="0"/>
      <dgm:spPr/>
    </dgm:pt>
    <dgm:pt modelId="{18231D6B-B058-41CF-8800-8DDF72422362}" type="pres">
      <dgm:prSet presAssocID="{3C96159E-F253-443C-BFC1-DB2C87C6DB8A}" presName="dummyMaxCanvas_ChildArea" presStyleCnt="0"/>
      <dgm:spPr/>
    </dgm:pt>
    <dgm:pt modelId="{042CE6A0-2BDE-4335-82D0-BED6CA9AE0AA}" type="pres">
      <dgm:prSet presAssocID="{3C96159E-F253-443C-BFC1-DB2C87C6DB8A}" presName="fulcrum" presStyleLbl="alignAccFollowNode1" presStyleIdx="2" presStyleCnt="4"/>
      <dgm:spPr/>
    </dgm:pt>
    <dgm:pt modelId="{CC677945-D34C-4473-99FF-433E25F04708}" type="pres">
      <dgm:prSet presAssocID="{3C96159E-F253-443C-BFC1-DB2C87C6DB8A}" presName="balance_11" presStyleLbl="alignAccFollowNode1" presStyleIdx="3" presStyleCnt="4">
        <dgm:presLayoutVars>
          <dgm:bulletEnabled val="1"/>
        </dgm:presLayoutVars>
      </dgm:prSet>
      <dgm:spPr/>
    </dgm:pt>
    <dgm:pt modelId="{E2151186-EA93-4FBC-8EE5-B239025C9DB5}" type="pres">
      <dgm:prSet presAssocID="{3C96159E-F253-443C-BFC1-DB2C87C6DB8A}" presName="left_11_1" presStyleLbl="node1" presStyleIdx="0" presStyleCnt="2">
        <dgm:presLayoutVars>
          <dgm:bulletEnabled val="1"/>
        </dgm:presLayoutVars>
      </dgm:prSet>
      <dgm:spPr/>
    </dgm:pt>
    <dgm:pt modelId="{2482B5BD-8A16-4BB9-8B32-4675F372C803}" type="pres">
      <dgm:prSet presAssocID="{3C96159E-F253-443C-BFC1-DB2C87C6DB8A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DC2EBB04-08AD-47C7-B155-2C8F69290220}" srcId="{FECD7806-52F2-4FA8-B2BF-33840EE30E54}" destId="{5CB4366B-8BB4-4808-8022-2F0264D3D608}" srcOrd="0" destOrd="0" parTransId="{1EA7A155-17B6-4912-B707-47DB0C3C9D3A}" sibTransId="{32EE1DFA-862E-4DAB-9E7F-313ECAA23F02}"/>
    <dgm:cxn modelId="{8F4FF666-907E-4483-B6E5-AF7D5A6CA62E}" type="presOf" srcId="{5CB4366B-8BB4-4808-8022-2F0264D3D608}" destId="{E2151186-EA93-4FBC-8EE5-B239025C9DB5}" srcOrd="0" destOrd="0" presId="urn:microsoft.com/office/officeart/2005/8/layout/balance1"/>
    <dgm:cxn modelId="{1B394F67-F943-4E22-9AE3-EBB1CB9217F5}" type="presOf" srcId="{3C96159E-F253-443C-BFC1-DB2C87C6DB8A}" destId="{AFEAE59C-A834-4CF7-9B4F-60506554E64F}" srcOrd="0" destOrd="0" presId="urn:microsoft.com/office/officeart/2005/8/layout/balance1"/>
    <dgm:cxn modelId="{59EDFC6C-787B-4C9B-A3A9-9C468B078F72}" srcId="{3C96159E-F253-443C-BFC1-DB2C87C6DB8A}" destId="{3912B8F2-5342-4738-BDB6-769DD1DFE0B0}" srcOrd="1" destOrd="0" parTransId="{43D137A8-4E00-41A8-B4AB-A34C17F0BC52}" sibTransId="{6697E8CF-5C34-402D-BD9F-2D5CE82259A4}"/>
    <dgm:cxn modelId="{78E7B1A2-B4BD-4AE8-BF15-FC0AD9C20FCE}" type="presOf" srcId="{3912B8F2-5342-4738-BDB6-769DD1DFE0B0}" destId="{E612B950-D430-4F23-836C-3504E26DABB9}" srcOrd="0" destOrd="0" presId="urn:microsoft.com/office/officeart/2005/8/layout/balance1"/>
    <dgm:cxn modelId="{17244DA8-91B8-4746-AA09-44D5957D4385}" type="presOf" srcId="{FECD7806-52F2-4FA8-B2BF-33840EE30E54}" destId="{E61B2456-430B-488C-8B62-0DAB6AE56788}" srcOrd="0" destOrd="0" presId="urn:microsoft.com/office/officeart/2005/8/layout/balance1"/>
    <dgm:cxn modelId="{EA21E7A8-CE43-4960-8C84-294D452E9605}" srcId="{3C96159E-F253-443C-BFC1-DB2C87C6DB8A}" destId="{FECD7806-52F2-4FA8-B2BF-33840EE30E54}" srcOrd="0" destOrd="0" parTransId="{299940C4-28BF-4965-9557-AE5B955E2AAE}" sibTransId="{8D88463D-5C0E-4E9D-A86E-98DAC57884C8}"/>
    <dgm:cxn modelId="{C10E2FDE-FA94-4525-B98A-0A07B6267300}" srcId="{3912B8F2-5342-4738-BDB6-769DD1DFE0B0}" destId="{F3A67BF0-8442-4C45-A79A-7EA229E7A529}" srcOrd="0" destOrd="0" parTransId="{201E9DA8-960A-4161-B634-F7943F268EB7}" sibTransId="{5C9E9E7F-834D-4652-865C-BF1221A562ED}"/>
    <dgm:cxn modelId="{E35D21F3-F930-4900-943C-0093803ABABA}" type="presOf" srcId="{F3A67BF0-8442-4C45-A79A-7EA229E7A529}" destId="{2482B5BD-8A16-4BB9-8B32-4675F372C803}" srcOrd="0" destOrd="0" presId="urn:microsoft.com/office/officeart/2005/8/layout/balance1"/>
    <dgm:cxn modelId="{7EFDDECE-6C07-4EA7-BE81-43DF93AF829D}" type="presParOf" srcId="{AFEAE59C-A834-4CF7-9B4F-60506554E64F}" destId="{C37C5C6A-6BBD-4DC3-81A8-8E4C861693D9}" srcOrd="0" destOrd="0" presId="urn:microsoft.com/office/officeart/2005/8/layout/balance1"/>
    <dgm:cxn modelId="{4A1607A8-21A3-4723-A8B8-4798ED1DFF8D}" type="presParOf" srcId="{AFEAE59C-A834-4CF7-9B4F-60506554E64F}" destId="{68C9B124-A0AB-4213-A510-E3FE93BC36D7}" srcOrd="1" destOrd="0" presId="urn:microsoft.com/office/officeart/2005/8/layout/balance1"/>
    <dgm:cxn modelId="{FC292D9B-FFF1-4A4E-BC56-B3B169997E48}" type="presParOf" srcId="{68C9B124-A0AB-4213-A510-E3FE93BC36D7}" destId="{E61B2456-430B-488C-8B62-0DAB6AE56788}" srcOrd="0" destOrd="0" presId="urn:microsoft.com/office/officeart/2005/8/layout/balance1"/>
    <dgm:cxn modelId="{0E98189D-1FA8-4CD9-A49F-02B965D3D0DC}" type="presParOf" srcId="{68C9B124-A0AB-4213-A510-E3FE93BC36D7}" destId="{E612B950-D430-4F23-836C-3504E26DABB9}" srcOrd="1" destOrd="0" presId="urn:microsoft.com/office/officeart/2005/8/layout/balance1"/>
    <dgm:cxn modelId="{8ED9937D-C961-4217-808F-4B3E47B03C45}" type="presParOf" srcId="{AFEAE59C-A834-4CF7-9B4F-60506554E64F}" destId="{795B2813-4D7C-473E-AA26-68AD6AF59953}" srcOrd="2" destOrd="0" presId="urn:microsoft.com/office/officeart/2005/8/layout/balance1"/>
    <dgm:cxn modelId="{3C88A269-C44E-4AC4-B0D6-41EF53BA99E8}" type="presParOf" srcId="{795B2813-4D7C-473E-AA26-68AD6AF59953}" destId="{18231D6B-B058-41CF-8800-8DDF72422362}" srcOrd="0" destOrd="0" presId="urn:microsoft.com/office/officeart/2005/8/layout/balance1"/>
    <dgm:cxn modelId="{90C28386-780D-4402-8DE9-A8F5F02A1082}" type="presParOf" srcId="{795B2813-4D7C-473E-AA26-68AD6AF59953}" destId="{042CE6A0-2BDE-4335-82D0-BED6CA9AE0AA}" srcOrd="1" destOrd="0" presId="urn:microsoft.com/office/officeart/2005/8/layout/balance1"/>
    <dgm:cxn modelId="{22BBE2BA-CA4C-43B7-ABF9-576E65D02BBF}" type="presParOf" srcId="{795B2813-4D7C-473E-AA26-68AD6AF59953}" destId="{CC677945-D34C-4473-99FF-433E25F04708}" srcOrd="2" destOrd="0" presId="urn:microsoft.com/office/officeart/2005/8/layout/balance1"/>
    <dgm:cxn modelId="{88FD010E-5EAC-4B1B-9CA0-3C003BAEFF07}" type="presParOf" srcId="{795B2813-4D7C-473E-AA26-68AD6AF59953}" destId="{E2151186-EA93-4FBC-8EE5-B239025C9DB5}" srcOrd="3" destOrd="0" presId="urn:microsoft.com/office/officeart/2005/8/layout/balance1"/>
    <dgm:cxn modelId="{2512E3ED-2C26-4D39-B4F6-1243D15D296F}" type="presParOf" srcId="{795B2813-4D7C-473E-AA26-68AD6AF59953}" destId="{2482B5BD-8A16-4BB9-8B32-4675F372C803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узел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узел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r>
            <a:rPr lang="en-US" dirty="0"/>
            <a:t>*</a:t>
          </a:r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C66887F-4049-437B-89F7-FEF8690DE205}">
      <dgm:prSet phldrT="[Text]" custT="1"/>
      <dgm:spPr/>
      <dgm:t>
        <a:bodyPr/>
        <a:lstStyle/>
        <a:p>
          <a:r>
            <a:rPr lang="en-US" sz="2000" dirty="0" err="1"/>
            <a:t>InvocationExpression</a:t>
          </a:r>
          <a:endParaRPr lang="en-US" sz="1600" dirty="0"/>
        </a:p>
      </dgm:t>
    </dgm:pt>
    <dgm:pt modelId="{0B102825-14BE-4971-AC85-7EA93505E504}" type="parTrans" cxnId="{73B5E3F3-AEC9-435C-AA3E-E0D0AF43D150}">
      <dgm:prSet/>
      <dgm:spPr/>
      <dgm:t>
        <a:bodyPr/>
        <a:lstStyle/>
        <a:p>
          <a:endParaRPr lang="en-US"/>
        </a:p>
      </dgm:t>
    </dgm:pt>
    <dgm:pt modelId="{7F7E6621-BB41-4A2C-A6E7-715E78B5F754}" type="sibTrans" cxnId="{73B5E3F3-AEC9-435C-AA3E-E0D0AF43D150}">
      <dgm:prSet/>
      <dgm:spPr/>
      <dgm:t>
        <a:bodyPr/>
        <a:lstStyle/>
        <a:p>
          <a:endParaRPr lang="en-US"/>
        </a:p>
      </dgm:t>
    </dgm:pt>
    <dgm:pt modelId="{BFE8BCA2-CA00-4DA1-906B-3D418BB4D97F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SimpleMemberAccessExpression</a:t>
          </a:r>
          <a:endParaRPr lang="en-US" sz="1200" dirty="0"/>
        </a:p>
      </dgm:t>
    </dgm:pt>
    <dgm:pt modelId="{FABA83E2-1579-41F8-B2FE-14E14CD3188B}" type="parTrans" cxnId="{EE9D4BC0-46BA-46A3-8262-89BFD42DBEC5}">
      <dgm:prSet/>
      <dgm:spPr/>
      <dgm:t>
        <a:bodyPr/>
        <a:lstStyle/>
        <a:p>
          <a:endParaRPr lang="en-US"/>
        </a:p>
      </dgm:t>
    </dgm:pt>
    <dgm:pt modelId="{3892ADE9-A157-42C0-9F3C-3EB08EB4A95C}" type="sibTrans" cxnId="{EE9D4BC0-46BA-46A3-8262-89BFD42DBEC5}">
      <dgm:prSet/>
      <dgm:spPr/>
      <dgm:t>
        <a:bodyPr/>
        <a:lstStyle/>
        <a:p>
          <a:endParaRPr lang="en-US"/>
        </a:p>
      </dgm:t>
    </dgm:pt>
    <dgm:pt modelId="{D3BCC667-1044-44AE-BAD0-F252AA38B24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blender</a:t>
          </a:r>
          <a:endParaRPr lang="en-US" sz="1200" dirty="0"/>
        </a:p>
      </dgm:t>
    </dgm:pt>
    <dgm:pt modelId="{3C309786-C647-4FB2-B4BF-72C14F6C04F7}" type="parTrans" cxnId="{AA36B4FF-BFE9-4EFD-A46D-E26C206C0570}">
      <dgm:prSet/>
      <dgm:spPr/>
      <dgm:t>
        <a:bodyPr/>
        <a:lstStyle/>
        <a:p>
          <a:endParaRPr lang="en-US"/>
        </a:p>
      </dgm:t>
    </dgm:pt>
    <dgm:pt modelId="{2CE625C8-58A3-442F-8033-03D8DE8CDEAC}" type="sibTrans" cxnId="{AA36B4FF-BFE9-4EFD-A46D-E26C206C0570}">
      <dgm:prSet/>
      <dgm:spPr/>
      <dgm:t>
        <a:bodyPr/>
        <a:lstStyle/>
        <a:p>
          <a:endParaRPr lang="en-US"/>
        </a:p>
      </dgm:t>
    </dgm:pt>
    <dgm:pt modelId="{FD465E83-E532-4D55-8D06-272B2CB4A26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ArgumentList</a:t>
          </a:r>
          <a:endParaRPr lang="en-US" sz="2000" dirty="0"/>
        </a:p>
      </dgm:t>
    </dgm:pt>
    <dgm:pt modelId="{A39DB74F-F344-48C6-9BD3-3CA30227C95A}" type="parTrans" cxnId="{4D193D6C-774E-4896-8006-CF67D9CDFB5C}">
      <dgm:prSet/>
      <dgm:spPr/>
      <dgm:t>
        <a:bodyPr/>
        <a:lstStyle/>
        <a:p>
          <a:endParaRPr lang="en-US"/>
        </a:p>
      </dgm:t>
    </dgm:pt>
    <dgm:pt modelId="{2BDE8615-06A5-46CF-9B88-7DCAFCFDB65F}" type="sibTrans" cxnId="{4D193D6C-774E-4896-8006-CF67D9CDFB5C}">
      <dgm:prSet/>
      <dgm:spPr/>
      <dgm:t>
        <a:bodyPr/>
        <a:lstStyle/>
        <a:p>
          <a:endParaRPr lang="en-US"/>
        </a:p>
      </dgm:t>
    </dgm:pt>
    <dgm:pt modelId="{3932024B-5A31-4F26-8399-412F8251D2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OpenParenToken</a:t>
          </a:r>
          <a:endParaRPr lang="en-US" sz="1200" dirty="0"/>
        </a:p>
      </dgm:t>
    </dgm:pt>
    <dgm:pt modelId="{1435206C-7AD7-431C-BD5E-47485A607864}" type="parTrans" cxnId="{11E1C859-19E9-41BE-A536-F7AF20A271BE}">
      <dgm:prSet/>
      <dgm:spPr/>
      <dgm:t>
        <a:bodyPr/>
        <a:lstStyle/>
        <a:p>
          <a:endParaRPr lang="en-US"/>
        </a:p>
      </dgm:t>
    </dgm:pt>
    <dgm:pt modelId="{5ECE318F-2E55-4727-81F6-5D6BE74C290E}" type="sibTrans" cxnId="{11E1C859-19E9-41BE-A536-F7AF20A271BE}">
      <dgm:prSet/>
      <dgm:spPr/>
      <dgm:t>
        <a:bodyPr/>
        <a:lstStyle/>
        <a:p>
          <a:endParaRPr lang="en-US"/>
        </a:p>
      </dgm:t>
    </dgm:pt>
    <dgm:pt modelId="{2752BCEF-4960-4ABB-AC50-1DEE2E27215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356D5E99-72F5-4C8E-A55E-90CF6EF443ED}" type="parTrans" cxnId="{D1DA88C0-9A7D-43EB-92D5-D22764E54AE7}">
      <dgm:prSet/>
      <dgm:spPr/>
      <dgm:t>
        <a:bodyPr/>
        <a:lstStyle/>
        <a:p>
          <a:endParaRPr lang="en-US"/>
        </a:p>
      </dgm:t>
    </dgm:pt>
    <dgm:pt modelId="{3F6E3838-C09C-491D-84B8-C6B29FFD2189}" type="sibTrans" cxnId="{D1DA88C0-9A7D-43EB-92D5-D22764E54AE7}">
      <dgm:prSet/>
      <dgm:spPr/>
      <dgm:t>
        <a:bodyPr/>
        <a:lstStyle/>
        <a:p>
          <a:endParaRPr lang="en-US"/>
        </a:p>
      </dgm:t>
    </dgm:pt>
    <dgm:pt modelId="{1C14CFDA-4C50-4C09-A71E-B0A3F3E2920D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9DA6C43D-CB63-49FF-9964-3B8D05746D59}" type="parTrans" cxnId="{89E5F4C2-23F3-4A73-8F67-DFEFEC3BC5BE}">
      <dgm:prSet/>
      <dgm:spPr/>
      <dgm:t>
        <a:bodyPr/>
        <a:lstStyle/>
        <a:p>
          <a:endParaRPr lang="en-US"/>
        </a:p>
      </dgm:t>
    </dgm:pt>
    <dgm:pt modelId="{29231B03-EA4D-46EF-AD23-24351A54184E}" type="sibTrans" cxnId="{89E5F4C2-23F3-4A73-8F67-DFEFEC3BC5BE}">
      <dgm:prSet/>
      <dgm:spPr/>
      <dgm:t>
        <a:bodyPr/>
        <a:lstStyle/>
        <a:p>
          <a:endParaRPr lang="en-US"/>
        </a:p>
      </dgm:t>
    </dgm:pt>
    <dgm:pt modelId="{4E7110BF-AF62-4624-AB7B-3504BAD2CEC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Add</a:t>
          </a:r>
          <a:endParaRPr lang="en-US" sz="1200" dirty="0"/>
        </a:p>
      </dgm:t>
    </dgm:pt>
    <dgm:pt modelId="{F9B50DA7-695C-4CF0-8309-BAC10062C6E8}" type="parTrans" cxnId="{00C904B1-809E-4DCE-887E-28027E00424E}">
      <dgm:prSet/>
      <dgm:spPr/>
      <dgm:t>
        <a:bodyPr/>
        <a:lstStyle/>
        <a:p>
          <a:endParaRPr lang="en-US"/>
        </a:p>
      </dgm:t>
    </dgm:pt>
    <dgm:pt modelId="{B3E3842A-B7D1-438A-BF61-22E8CDD31735}" type="sibTrans" cxnId="{00C904B1-809E-4DCE-887E-28027E00424E}">
      <dgm:prSet/>
      <dgm:spPr/>
      <dgm:t>
        <a:bodyPr/>
        <a:lstStyle/>
        <a:p>
          <a:endParaRPr lang="en-US"/>
        </a:p>
      </dgm:t>
    </dgm:pt>
    <dgm:pt modelId="{02BDE47F-9BED-422D-BCDB-26CBA540B75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DotToken</a:t>
          </a:r>
          <a:endParaRPr lang="en-US" sz="1200" dirty="0"/>
        </a:p>
      </dgm:t>
    </dgm:pt>
    <dgm:pt modelId="{94E31CA4-21B5-4D32-ABCC-8BC37CD943D1}" type="parTrans" cxnId="{B8D71DA7-3E47-46E4-9827-D02D333DC54C}">
      <dgm:prSet/>
      <dgm:spPr/>
      <dgm:t>
        <a:bodyPr/>
        <a:lstStyle/>
        <a:p>
          <a:endParaRPr lang="en-US"/>
        </a:p>
      </dgm:t>
    </dgm:pt>
    <dgm:pt modelId="{895A7DE2-F8F4-4CD2-A12A-7864068EC1F5}" type="sibTrans" cxnId="{B8D71DA7-3E47-46E4-9827-D02D333DC54C}">
      <dgm:prSet/>
      <dgm:spPr/>
      <dgm:t>
        <a:bodyPr/>
        <a:lstStyle/>
        <a:p>
          <a:endParaRPr lang="en-US"/>
        </a:p>
      </dgm:t>
    </dgm:pt>
    <dgm:pt modelId="{8B523C15-3BF6-479D-A86E-284CE15F7C7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CloseParenToken</a:t>
          </a:r>
          <a:endParaRPr lang="en-US" sz="1200" dirty="0"/>
        </a:p>
      </dgm:t>
    </dgm:pt>
    <dgm:pt modelId="{FD4EB827-5150-47D0-9AB7-CBF40D177EE4}" type="parTrans" cxnId="{50D70CD5-0496-4B99-BB11-38E382E50B70}">
      <dgm:prSet/>
      <dgm:spPr/>
      <dgm:t>
        <a:bodyPr/>
        <a:lstStyle/>
        <a:p>
          <a:endParaRPr lang="en-US"/>
        </a:p>
      </dgm:t>
    </dgm:pt>
    <dgm:pt modelId="{32F66653-5CBE-4DC6-8CE8-F8311D5F5DB2}" type="sibTrans" cxnId="{50D70CD5-0496-4B99-BB11-38E382E50B70}">
      <dgm:prSet/>
      <dgm:spPr/>
      <dgm:t>
        <a:bodyPr/>
        <a:lstStyle/>
        <a:p>
          <a:endParaRPr lang="en-US"/>
        </a:p>
      </dgm:t>
    </dgm:pt>
    <dgm:pt modelId="{3099AFBB-A8BF-4B01-ADA4-1D020BD9F07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/>
            <a:t>Argument</a:t>
          </a:r>
          <a:endParaRPr lang="en-US" sz="2500" dirty="0"/>
        </a:p>
      </dgm:t>
    </dgm:pt>
    <dgm:pt modelId="{79D390B5-FD65-465B-8BE4-2ED73E82690E}" type="parTrans" cxnId="{11B44E7A-DF81-4F86-9622-584DA983DB65}">
      <dgm:prSet/>
      <dgm:spPr/>
      <dgm:t>
        <a:bodyPr/>
        <a:lstStyle/>
        <a:p>
          <a:endParaRPr lang="en-US"/>
        </a:p>
      </dgm:t>
    </dgm:pt>
    <dgm:pt modelId="{85D72CB3-49DE-47D3-BED4-C378DF900790}" type="sibTrans" cxnId="{11B44E7A-DF81-4F86-9622-584DA983DB65}">
      <dgm:prSet/>
      <dgm:spPr/>
      <dgm:t>
        <a:bodyPr/>
        <a:lstStyle/>
        <a:p>
          <a:endParaRPr lang="en-US"/>
        </a:p>
      </dgm:t>
    </dgm:pt>
    <dgm:pt modelId="{C69DEEE4-99B7-44B6-88F4-FB317B0390C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FC242747-3B36-4771-A739-57E8CE7B83A6}" type="parTrans" cxnId="{B554BAB4-81E6-4F2D-9CEF-02FA94D9D30B}">
      <dgm:prSet/>
      <dgm:spPr/>
      <dgm:t>
        <a:bodyPr/>
        <a:lstStyle/>
        <a:p>
          <a:endParaRPr lang="en-US"/>
        </a:p>
      </dgm:t>
    </dgm:pt>
    <dgm:pt modelId="{B3D545C6-2CF8-4562-AFC2-86AC96F091FE}" type="sibTrans" cxnId="{B554BAB4-81E6-4F2D-9CEF-02FA94D9D30B}">
      <dgm:prSet/>
      <dgm:spPr/>
      <dgm:t>
        <a:bodyPr/>
        <a:lstStyle/>
        <a:p>
          <a:endParaRPr lang="en-US"/>
        </a:p>
      </dgm:t>
    </dgm:pt>
    <dgm:pt modelId="{CC3F754E-1C3E-4EB5-8472-9D987316A42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milk</a:t>
          </a:r>
          <a:endParaRPr lang="en-US" sz="1200" dirty="0"/>
        </a:p>
      </dgm:t>
    </dgm:pt>
    <dgm:pt modelId="{2E5C771F-F51A-4924-9A2F-5D64A9AB0A25}" type="parTrans" cxnId="{EF39E751-3BC9-422C-9B8F-513808BAAB79}">
      <dgm:prSet/>
      <dgm:spPr/>
      <dgm:t>
        <a:bodyPr/>
        <a:lstStyle/>
        <a:p>
          <a:endParaRPr lang="en-US"/>
        </a:p>
      </dgm:t>
    </dgm:pt>
    <dgm:pt modelId="{310719B1-602D-433C-B555-355ACDC750A4}" type="sibTrans" cxnId="{EF39E751-3BC9-422C-9B8F-513808BAAB79}">
      <dgm:prSet/>
      <dgm:spPr/>
      <dgm:t>
        <a:bodyPr/>
        <a:lstStyle/>
        <a:p>
          <a:endParaRPr lang="en-US"/>
        </a:p>
      </dgm:t>
    </dgm:pt>
    <dgm:pt modelId="{B39E2F7E-1FE7-43E2-95BA-52D7606FC237}">
      <dgm:prSet phldrT="[Text]"/>
      <dgm:spPr/>
      <dgm:t>
        <a:bodyPr/>
        <a:lstStyle/>
        <a:p>
          <a:r>
            <a:rPr lang="en-US" dirty="0" err="1"/>
            <a:t>ExpressionStatement</a:t>
          </a:r>
          <a:endParaRPr lang="en-US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15014ED9-C5CD-48CB-B25E-729ED4293B99}" type="pres">
      <dgm:prSet presAssocID="{0B102825-14BE-4971-AC85-7EA93505E504}" presName="conn2-1" presStyleLbl="parChTrans1D2" presStyleIdx="0" presStyleCnt="2"/>
      <dgm:spPr/>
    </dgm:pt>
    <dgm:pt modelId="{030D9285-E87B-4DC3-87A3-76AB76D2846B}" type="pres">
      <dgm:prSet presAssocID="{0B102825-14BE-4971-AC85-7EA93505E504}" presName="connTx" presStyleLbl="parChTrans1D2" presStyleIdx="0" presStyleCnt="2"/>
      <dgm:spPr/>
    </dgm:pt>
    <dgm:pt modelId="{02AE354C-D919-48EC-801D-B0BD0163C824}" type="pres">
      <dgm:prSet presAssocID="{4C66887F-4049-437B-89F7-FEF8690DE205}" presName="root2" presStyleCnt="0"/>
      <dgm:spPr/>
    </dgm:pt>
    <dgm:pt modelId="{9DFE29ED-BA47-4CD8-8938-8F2C8E6BE396}" type="pres">
      <dgm:prSet presAssocID="{4C66887F-4049-437B-89F7-FEF8690DE205}" presName="LevelTwoTextNode" presStyleLbl="node2" presStyleIdx="0" presStyleCnt="2">
        <dgm:presLayoutVars>
          <dgm:chPref val="3"/>
        </dgm:presLayoutVars>
      </dgm:prSet>
      <dgm:spPr/>
    </dgm:pt>
    <dgm:pt modelId="{A3CC0189-3F0F-4A1B-834D-F2E9DE2600D9}" type="pres">
      <dgm:prSet presAssocID="{4C66887F-4049-437B-89F7-FEF8690DE205}" presName="level3hierChild" presStyleCnt="0"/>
      <dgm:spPr/>
    </dgm:pt>
    <dgm:pt modelId="{D5FD9504-C053-4183-9625-5F046AE1A091}" type="pres">
      <dgm:prSet presAssocID="{FABA83E2-1579-41F8-B2FE-14E14CD3188B}" presName="conn2-1" presStyleLbl="parChTrans1D3" presStyleIdx="0" presStyleCnt="2"/>
      <dgm:spPr/>
    </dgm:pt>
    <dgm:pt modelId="{F3301F68-A6E4-4F86-9CFA-0CD0609C557F}" type="pres">
      <dgm:prSet presAssocID="{FABA83E2-1579-41F8-B2FE-14E14CD3188B}" presName="connTx" presStyleLbl="parChTrans1D3" presStyleIdx="0" presStyleCnt="2"/>
      <dgm:spPr/>
    </dgm:pt>
    <dgm:pt modelId="{B15FCD7E-4D80-4C52-B6AC-647AB9C1EBF7}" type="pres">
      <dgm:prSet presAssocID="{BFE8BCA2-CA00-4DA1-906B-3D418BB4D97F}" presName="root2" presStyleCnt="0"/>
      <dgm:spPr/>
    </dgm:pt>
    <dgm:pt modelId="{AD7195ED-B92D-4F35-8742-461C8B6072DB}" type="pres">
      <dgm:prSet presAssocID="{BFE8BCA2-CA00-4DA1-906B-3D418BB4D97F}" presName="LevelTwoTextNode" presStyleLbl="node3" presStyleIdx="0" presStyleCnt="2">
        <dgm:presLayoutVars>
          <dgm:chPref val="3"/>
        </dgm:presLayoutVars>
      </dgm:prSet>
      <dgm:spPr/>
    </dgm:pt>
    <dgm:pt modelId="{EF1386F2-FB92-4504-9449-5769BCC07046}" type="pres">
      <dgm:prSet presAssocID="{BFE8BCA2-CA00-4DA1-906B-3D418BB4D97F}" presName="level3hierChild" presStyleCnt="0"/>
      <dgm:spPr/>
    </dgm:pt>
    <dgm:pt modelId="{D1E5C839-E88C-4D78-A101-4865D50A5635}" type="pres">
      <dgm:prSet presAssocID="{356D5E99-72F5-4C8E-A55E-90CF6EF443ED}" presName="conn2-1" presStyleLbl="parChTrans1D4" presStyleIdx="0" presStyleCnt="10"/>
      <dgm:spPr/>
    </dgm:pt>
    <dgm:pt modelId="{8154391B-FFC6-4CF6-B984-B3D1AC0FAE65}" type="pres">
      <dgm:prSet presAssocID="{356D5E99-72F5-4C8E-A55E-90CF6EF443ED}" presName="connTx" presStyleLbl="parChTrans1D4" presStyleIdx="0" presStyleCnt="10"/>
      <dgm:spPr/>
    </dgm:pt>
    <dgm:pt modelId="{B4A79B5B-E2F8-40B8-A9D4-BB672A6A5289}" type="pres">
      <dgm:prSet presAssocID="{2752BCEF-4960-4ABB-AC50-1DEE2E27215C}" presName="root2" presStyleCnt="0"/>
      <dgm:spPr/>
    </dgm:pt>
    <dgm:pt modelId="{271CBED2-EDC5-4AF8-BF6A-0B96318FD98B}" type="pres">
      <dgm:prSet presAssocID="{2752BCEF-4960-4ABB-AC50-1DEE2E27215C}" presName="LevelTwoTextNode" presStyleLbl="node4" presStyleIdx="0" presStyleCnt="10">
        <dgm:presLayoutVars>
          <dgm:chPref val="3"/>
        </dgm:presLayoutVars>
      </dgm:prSet>
      <dgm:spPr/>
    </dgm:pt>
    <dgm:pt modelId="{D528BE51-5046-4D5D-97C2-981B3B423212}" type="pres">
      <dgm:prSet presAssocID="{2752BCEF-4960-4ABB-AC50-1DEE2E27215C}" presName="level3hierChild" presStyleCnt="0"/>
      <dgm:spPr/>
    </dgm:pt>
    <dgm:pt modelId="{3367A72B-7B61-4EFD-9BB9-5B06BD6B0F1E}" type="pres">
      <dgm:prSet presAssocID="{3C309786-C647-4FB2-B4BF-72C14F6C04F7}" presName="conn2-1" presStyleLbl="parChTrans1D4" presStyleIdx="1" presStyleCnt="10"/>
      <dgm:spPr/>
    </dgm:pt>
    <dgm:pt modelId="{BFE691CF-48EB-4A8A-ADDD-8740764DE474}" type="pres">
      <dgm:prSet presAssocID="{3C309786-C647-4FB2-B4BF-72C14F6C04F7}" presName="connTx" presStyleLbl="parChTrans1D4" presStyleIdx="1" presStyleCnt="10"/>
      <dgm:spPr/>
    </dgm:pt>
    <dgm:pt modelId="{F98B52FE-30C7-4543-8957-B853A1CD8762}" type="pres">
      <dgm:prSet presAssocID="{D3BCC667-1044-44AE-BAD0-F252AA38B24B}" presName="root2" presStyleCnt="0"/>
      <dgm:spPr/>
    </dgm:pt>
    <dgm:pt modelId="{EBB49468-0ED2-4167-A4ED-B283EA8E7D18}" type="pres">
      <dgm:prSet presAssocID="{D3BCC667-1044-44AE-BAD0-F252AA38B24B}" presName="LevelTwoTextNode" presStyleLbl="node4" presStyleIdx="1" presStyleCnt="10">
        <dgm:presLayoutVars>
          <dgm:chPref val="3"/>
        </dgm:presLayoutVars>
      </dgm:prSet>
      <dgm:spPr/>
    </dgm:pt>
    <dgm:pt modelId="{483E71C4-431A-45B7-A326-EF9C1318D8FF}" type="pres">
      <dgm:prSet presAssocID="{D3BCC667-1044-44AE-BAD0-F252AA38B24B}" presName="level3hierChild" presStyleCnt="0"/>
      <dgm:spPr/>
    </dgm:pt>
    <dgm:pt modelId="{A0BC302F-C1AC-41A4-9848-092E173477FE}" type="pres">
      <dgm:prSet presAssocID="{94E31CA4-21B5-4D32-ABCC-8BC37CD943D1}" presName="conn2-1" presStyleLbl="parChTrans1D4" presStyleIdx="2" presStyleCnt="10"/>
      <dgm:spPr/>
    </dgm:pt>
    <dgm:pt modelId="{37793670-A97C-4647-958C-0B844679540F}" type="pres">
      <dgm:prSet presAssocID="{94E31CA4-21B5-4D32-ABCC-8BC37CD943D1}" presName="connTx" presStyleLbl="parChTrans1D4" presStyleIdx="2" presStyleCnt="10"/>
      <dgm:spPr/>
    </dgm:pt>
    <dgm:pt modelId="{65DBF13B-7DE8-4B73-9FB0-75B0D72580E9}" type="pres">
      <dgm:prSet presAssocID="{02BDE47F-9BED-422D-BCDB-26CBA540B759}" presName="root2" presStyleCnt="0"/>
      <dgm:spPr/>
    </dgm:pt>
    <dgm:pt modelId="{A4A82796-3BD1-4A97-8BF3-AB8FED73C2E7}" type="pres">
      <dgm:prSet presAssocID="{02BDE47F-9BED-422D-BCDB-26CBA540B759}" presName="LevelTwoTextNode" presStyleLbl="node4" presStyleIdx="2" presStyleCnt="10">
        <dgm:presLayoutVars>
          <dgm:chPref val="3"/>
        </dgm:presLayoutVars>
      </dgm:prSet>
      <dgm:spPr/>
    </dgm:pt>
    <dgm:pt modelId="{9F6E41A5-23F1-4C6A-B971-955B191596D6}" type="pres">
      <dgm:prSet presAssocID="{02BDE47F-9BED-422D-BCDB-26CBA540B759}" presName="level3hierChild" presStyleCnt="0"/>
      <dgm:spPr/>
    </dgm:pt>
    <dgm:pt modelId="{CD207BA4-97A3-43EE-86A6-4BFD49EDAD79}" type="pres">
      <dgm:prSet presAssocID="{9DA6C43D-CB63-49FF-9964-3B8D05746D59}" presName="conn2-1" presStyleLbl="parChTrans1D4" presStyleIdx="3" presStyleCnt="10"/>
      <dgm:spPr/>
    </dgm:pt>
    <dgm:pt modelId="{03B89440-94CC-43C8-BA61-22193EC10A74}" type="pres">
      <dgm:prSet presAssocID="{9DA6C43D-CB63-49FF-9964-3B8D05746D59}" presName="connTx" presStyleLbl="parChTrans1D4" presStyleIdx="3" presStyleCnt="10"/>
      <dgm:spPr/>
    </dgm:pt>
    <dgm:pt modelId="{AE62BEE6-ECB5-4953-9CB0-A9583760C53B}" type="pres">
      <dgm:prSet presAssocID="{1C14CFDA-4C50-4C09-A71E-B0A3F3E2920D}" presName="root2" presStyleCnt="0"/>
      <dgm:spPr/>
    </dgm:pt>
    <dgm:pt modelId="{6C50F513-5955-4DFE-A733-5E14BAB36B19}" type="pres">
      <dgm:prSet presAssocID="{1C14CFDA-4C50-4C09-A71E-B0A3F3E2920D}" presName="LevelTwoTextNode" presStyleLbl="node4" presStyleIdx="3" presStyleCnt="10">
        <dgm:presLayoutVars>
          <dgm:chPref val="3"/>
        </dgm:presLayoutVars>
      </dgm:prSet>
      <dgm:spPr/>
    </dgm:pt>
    <dgm:pt modelId="{8E6B92FD-599E-41B8-A74D-D0F610266678}" type="pres">
      <dgm:prSet presAssocID="{1C14CFDA-4C50-4C09-A71E-B0A3F3E2920D}" presName="level3hierChild" presStyleCnt="0"/>
      <dgm:spPr/>
    </dgm:pt>
    <dgm:pt modelId="{C01BC526-07DD-49F2-952D-D47EAB6FA0B5}" type="pres">
      <dgm:prSet presAssocID="{F9B50DA7-695C-4CF0-8309-BAC10062C6E8}" presName="conn2-1" presStyleLbl="parChTrans1D4" presStyleIdx="4" presStyleCnt="10"/>
      <dgm:spPr/>
    </dgm:pt>
    <dgm:pt modelId="{65D20222-04F3-41CB-B28A-B0D960F8EEAE}" type="pres">
      <dgm:prSet presAssocID="{F9B50DA7-695C-4CF0-8309-BAC10062C6E8}" presName="connTx" presStyleLbl="parChTrans1D4" presStyleIdx="4" presStyleCnt="10"/>
      <dgm:spPr/>
    </dgm:pt>
    <dgm:pt modelId="{8FBE55C7-340D-43F5-B88E-BF31EE3E8EE1}" type="pres">
      <dgm:prSet presAssocID="{4E7110BF-AF62-4624-AB7B-3504BAD2CEC1}" presName="root2" presStyleCnt="0"/>
      <dgm:spPr/>
    </dgm:pt>
    <dgm:pt modelId="{92B75339-9FAA-4856-B050-8EBC18935E41}" type="pres">
      <dgm:prSet presAssocID="{4E7110BF-AF62-4624-AB7B-3504BAD2CEC1}" presName="LevelTwoTextNode" presStyleLbl="node4" presStyleIdx="4" presStyleCnt="10">
        <dgm:presLayoutVars>
          <dgm:chPref val="3"/>
        </dgm:presLayoutVars>
      </dgm:prSet>
      <dgm:spPr/>
    </dgm:pt>
    <dgm:pt modelId="{BCA67465-7E13-4571-83E2-987CC9A6C5B2}" type="pres">
      <dgm:prSet presAssocID="{4E7110BF-AF62-4624-AB7B-3504BAD2CEC1}" presName="level3hierChild" presStyleCnt="0"/>
      <dgm:spPr/>
    </dgm:pt>
    <dgm:pt modelId="{18C2A7CD-9316-47B1-86CD-CEBA6E038621}" type="pres">
      <dgm:prSet presAssocID="{A39DB74F-F344-48C6-9BD3-3CA30227C95A}" presName="conn2-1" presStyleLbl="parChTrans1D3" presStyleIdx="1" presStyleCnt="2"/>
      <dgm:spPr/>
    </dgm:pt>
    <dgm:pt modelId="{A43AB729-69D6-4034-91CD-44AAE7EC2D0D}" type="pres">
      <dgm:prSet presAssocID="{A39DB74F-F344-48C6-9BD3-3CA30227C95A}" presName="connTx" presStyleLbl="parChTrans1D3" presStyleIdx="1" presStyleCnt="2"/>
      <dgm:spPr/>
    </dgm:pt>
    <dgm:pt modelId="{FC38087C-FA03-4028-9938-9AD3BE4B6367}" type="pres">
      <dgm:prSet presAssocID="{FD465E83-E532-4D55-8D06-272B2CB4A26A}" presName="root2" presStyleCnt="0"/>
      <dgm:spPr/>
    </dgm:pt>
    <dgm:pt modelId="{CDFFBC62-8FAC-4FBB-B701-9D1A69E23591}" type="pres">
      <dgm:prSet presAssocID="{FD465E83-E532-4D55-8D06-272B2CB4A26A}" presName="LevelTwoTextNode" presStyleLbl="node3" presStyleIdx="1" presStyleCnt="2">
        <dgm:presLayoutVars>
          <dgm:chPref val="3"/>
        </dgm:presLayoutVars>
      </dgm:prSet>
      <dgm:spPr/>
    </dgm:pt>
    <dgm:pt modelId="{E171F718-6032-4917-B692-4BE20576A28D}" type="pres">
      <dgm:prSet presAssocID="{FD465E83-E532-4D55-8D06-272B2CB4A26A}" presName="level3hierChild" presStyleCnt="0"/>
      <dgm:spPr/>
    </dgm:pt>
    <dgm:pt modelId="{3C591D3F-E0E4-42B4-A94B-CA2C5D749B27}" type="pres">
      <dgm:prSet presAssocID="{1435206C-7AD7-431C-BD5E-47485A607864}" presName="conn2-1" presStyleLbl="parChTrans1D4" presStyleIdx="5" presStyleCnt="10"/>
      <dgm:spPr/>
    </dgm:pt>
    <dgm:pt modelId="{AF9A84A0-E135-4734-81AE-D657F26608C4}" type="pres">
      <dgm:prSet presAssocID="{1435206C-7AD7-431C-BD5E-47485A607864}" presName="connTx" presStyleLbl="parChTrans1D4" presStyleIdx="5" presStyleCnt="10"/>
      <dgm:spPr/>
    </dgm:pt>
    <dgm:pt modelId="{0E0C21A4-7CA0-40FF-84CB-B8E897D17D4D}" type="pres">
      <dgm:prSet presAssocID="{3932024B-5A31-4F26-8399-412F8251D2CC}" presName="root2" presStyleCnt="0"/>
      <dgm:spPr/>
    </dgm:pt>
    <dgm:pt modelId="{3364905C-7FCC-4161-AA53-C6AD5DE6395D}" type="pres">
      <dgm:prSet presAssocID="{3932024B-5A31-4F26-8399-412F8251D2CC}" presName="LevelTwoTextNode" presStyleLbl="node4" presStyleIdx="5" presStyleCnt="10">
        <dgm:presLayoutVars>
          <dgm:chPref val="3"/>
        </dgm:presLayoutVars>
      </dgm:prSet>
      <dgm:spPr/>
    </dgm:pt>
    <dgm:pt modelId="{E4B68ECC-2F4D-4B9C-BF3B-B0E89F4EB5C9}" type="pres">
      <dgm:prSet presAssocID="{3932024B-5A31-4F26-8399-412F8251D2CC}" presName="level3hierChild" presStyleCnt="0"/>
      <dgm:spPr/>
    </dgm:pt>
    <dgm:pt modelId="{B80A4725-C3DB-4033-86AE-71574F3E4F06}" type="pres">
      <dgm:prSet presAssocID="{79D390B5-FD65-465B-8BE4-2ED73E82690E}" presName="conn2-1" presStyleLbl="parChTrans1D4" presStyleIdx="6" presStyleCnt="10"/>
      <dgm:spPr/>
    </dgm:pt>
    <dgm:pt modelId="{BCB9B1A3-97C4-4743-AB21-7B51803C8B73}" type="pres">
      <dgm:prSet presAssocID="{79D390B5-FD65-465B-8BE4-2ED73E82690E}" presName="connTx" presStyleLbl="parChTrans1D4" presStyleIdx="6" presStyleCnt="10"/>
      <dgm:spPr/>
    </dgm:pt>
    <dgm:pt modelId="{8417F762-DDCB-4694-8BE4-4E78BF028976}" type="pres">
      <dgm:prSet presAssocID="{3099AFBB-A8BF-4B01-ADA4-1D020BD9F07C}" presName="root2" presStyleCnt="0"/>
      <dgm:spPr/>
    </dgm:pt>
    <dgm:pt modelId="{0FFA4695-A842-4F0E-863A-08A331D20004}" type="pres">
      <dgm:prSet presAssocID="{3099AFBB-A8BF-4B01-ADA4-1D020BD9F07C}" presName="LevelTwoTextNode" presStyleLbl="node4" presStyleIdx="6" presStyleCnt="10">
        <dgm:presLayoutVars>
          <dgm:chPref val="3"/>
        </dgm:presLayoutVars>
      </dgm:prSet>
      <dgm:spPr/>
    </dgm:pt>
    <dgm:pt modelId="{469D9DF5-1975-4E5B-9AC3-0B1CD1146FB1}" type="pres">
      <dgm:prSet presAssocID="{3099AFBB-A8BF-4B01-ADA4-1D020BD9F07C}" presName="level3hierChild" presStyleCnt="0"/>
      <dgm:spPr/>
    </dgm:pt>
    <dgm:pt modelId="{DE4F2C8D-3513-4F17-878F-47C7E439C5D6}" type="pres">
      <dgm:prSet presAssocID="{FC242747-3B36-4771-A739-57E8CE7B83A6}" presName="conn2-1" presStyleLbl="parChTrans1D4" presStyleIdx="7" presStyleCnt="10"/>
      <dgm:spPr/>
    </dgm:pt>
    <dgm:pt modelId="{D9574F4D-67C7-45A9-84B5-3C68B7C628F8}" type="pres">
      <dgm:prSet presAssocID="{FC242747-3B36-4771-A739-57E8CE7B83A6}" presName="connTx" presStyleLbl="parChTrans1D4" presStyleIdx="7" presStyleCnt="10"/>
      <dgm:spPr/>
    </dgm:pt>
    <dgm:pt modelId="{A53E8BAC-094A-4AB1-9FA6-552B59FCF363}" type="pres">
      <dgm:prSet presAssocID="{C69DEEE4-99B7-44B6-88F4-FB317B0390CA}" presName="root2" presStyleCnt="0"/>
      <dgm:spPr/>
    </dgm:pt>
    <dgm:pt modelId="{6B2F3021-944E-4279-9F90-C4CF66FAC040}" type="pres">
      <dgm:prSet presAssocID="{C69DEEE4-99B7-44B6-88F4-FB317B0390CA}" presName="LevelTwoTextNode" presStyleLbl="node4" presStyleIdx="7" presStyleCnt="10">
        <dgm:presLayoutVars>
          <dgm:chPref val="3"/>
        </dgm:presLayoutVars>
      </dgm:prSet>
      <dgm:spPr/>
    </dgm:pt>
    <dgm:pt modelId="{8959B384-4312-4377-B18F-C23EE7B4EDE6}" type="pres">
      <dgm:prSet presAssocID="{C69DEEE4-99B7-44B6-88F4-FB317B0390CA}" presName="level3hierChild" presStyleCnt="0"/>
      <dgm:spPr/>
    </dgm:pt>
    <dgm:pt modelId="{A9C43FA7-1159-4100-8295-47FD538EF0C2}" type="pres">
      <dgm:prSet presAssocID="{2E5C771F-F51A-4924-9A2F-5D64A9AB0A25}" presName="conn2-1" presStyleLbl="parChTrans1D4" presStyleIdx="8" presStyleCnt="10"/>
      <dgm:spPr/>
    </dgm:pt>
    <dgm:pt modelId="{BCE89CBF-8A81-4945-9100-656C799D6871}" type="pres">
      <dgm:prSet presAssocID="{2E5C771F-F51A-4924-9A2F-5D64A9AB0A25}" presName="connTx" presStyleLbl="parChTrans1D4" presStyleIdx="8" presStyleCnt="10"/>
      <dgm:spPr/>
    </dgm:pt>
    <dgm:pt modelId="{4687F3EF-FC24-49CB-9CB4-00892A087251}" type="pres">
      <dgm:prSet presAssocID="{CC3F754E-1C3E-4EB5-8472-9D987316A42B}" presName="root2" presStyleCnt="0"/>
      <dgm:spPr/>
    </dgm:pt>
    <dgm:pt modelId="{9A2A8389-D1D7-493A-BAAE-A36375405CF1}" type="pres">
      <dgm:prSet presAssocID="{CC3F754E-1C3E-4EB5-8472-9D987316A42B}" presName="LevelTwoTextNode" presStyleLbl="node4" presStyleIdx="8" presStyleCnt="10">
        <dgm:presLayoutVars>
          <dgm:chPref val="3"/>
        </dgm:presLayoutVars>
      </dgm:prSet>
      <dgm:spPr/>
    </dgm:pt>
    <dgm:pt modelId="{27379FEE-15B9-43F1-9E49-E279C081B08B}" type="pres">
      <dgm:prSet presAssocID="{CC3F754E-1C3E-4EB5-8472-9D987316A42B}" presName="level3hierChild" presStyleCnt="0"/>
      <dgm:spPr/>
    </dgm:pt>
    <dgm:pt modelId="{96DFD020-DAFF-442C-9EC8-2377C041BE9D}" type="pres">
      <dgm:prSet presAssocID="{FD4EB827-5150-47D0-9AB7-CBF40D177EE4}" presName="conn2-1" presStyleLbl="parChTrans1D4" presStyleIdx="9" presStyleCnt="10"/>
      <dgm:spPr/>
    </dgm:pt>
    <dgm:pt modelId="{7300DB64-4602-4BA5-BD13-88D73C8DCD94}" type="pres">
      <dgm:prSet presAssocID="{FD4EB827-5150-47D0-9AB7-CBF40D177EE4}" presName="connTx" presStyleLbl="parChTrans1D4" presStyleIdx="9" presStyleCnt="10"/>
      <dgm:spPr/>
    </dgm:pt>
    <dgm:pt modelId="{1876F293-3AFC-4266-ACBF-E8E330426E28}" type="pres">
      <dgm:prSet presAssocID="{8B523C15-3BF6-479D-A86E-284CE15F7C74}" presName="root2" presStyleCnt="0"/>
      <dgm:spPr/>
    </dgm:pt>
    <dgm:pt modelId="{40CE46A5-F3FC-402B-BB54-2E166B623CF0}" type="pres">
      <dgm:prSet presAssocID="{8B523C15-3BF6-479D-A86E-284CE15F7C74}" presName="LevelTwoTextNode" presStyleLbl="node4" presStyleIdx="9" presStyleCnt="10">
        <dgm:presLayoutVars>
          <dgm:chPref val="3"/>
        </dgm:presLayoutVars>
      </dgm:prSet>
      <dgm:spPr/>
    </dgm:pt>
    <dgm:pt modelId="{C4C7BC88-81C0-4C0F-B88D-04938F437B61}" type="pres">
      <dgm:prSet presAssocID="{8B523C15-3BF6-479D-A86E-284CE15F7C74}" presName="level3hierChild" presStyleCnt="0"/>
      <dgm:spPr/>
    </dgm:pt>
    <dgm:pt modelId="{8F4E126D-8ACB-4349-AD55-9DD95EADE4C1}" type="pres">
      <dgm:prSet presAssocID="{AA65D84A-471C-4522-8661-5A89663562AF}" presName="conn2-1" presStyleLbl="parChTrans1D2" presStyleIdx="1" presStyleCnt="2"/>
      <dgm:spPr/>
    </dgm:pt>
    <dgm:pt modelId="{A2B24ECF-4FE5-4884-A3A1-525416BAF444}" type="pres">
      <dgm:prSet presAssocID="{AA65D84A-471C-4522-8661-5A89663562AF}" presName="connTx" presStyleLbl="parChTrans1D2" presStyleIdx="1" presStyleCnt="2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1" presStyleCnt="2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6394D404-BFD9-4CE1-8624-A452F7C6FA42}" type="presOf" srcId="{4E7110BF-AF62-4624-AB7B-3504BAD2CEC1}" destId="{92B75339-9FAA-4856-B050-8EBC18935E41}" srcOrd="0" destOrd="0" presId="urn:microsoft.com/office/officeart/2008/layout/HorizontalMultiLevelHierarchy"/>
    <dgm:cxn modelId="{38E3F207-8DAF-4922-984F-6DBC73799363}" type="presOf" srcId="{F9B50DA7-695C-4CF0-8309-BAC10062C6E8}" destId="{65D20222-04F3-41CB-B28A-B0D960F8EEAE}" srcOrd="1" destOrd="0" presId="urn:microsoft.com/office/officeart/2008/layout/HorizontalMultiLevelHierarchy"/>
    <dgm:cxn modelId="{1EFF8D08-0E36-410D-8B67-E66D375EC4ED}" type="presOf" srcId="{9DA6C43D-CB63-49FF-9964-3B8D05746D59}" destId="{03B89440-94CC-43C8-BA61-22193EC10A74}" srcOrd="1" destOrd="0" presId="urn:microsoft.com/office/officeart/2008/layout/HorizontalMultiLevelHierarchy"/>
    <dgm:cxn modelId="{EA29420E-D772-4269-AB6D-0D5CB5399988}" type="presOf" srcId="{94E31CA4-21B5-4D32-ABCC-8BC37CD943D1}" destId="{A0BC302F-C1AC-41A4-9848-092E173477FE}" srcOrd="0" destOrd="0" presId="urn:microsoft.com/office/officeart/2008/layout/HorizontalMultiLevelHierarchy"/>
    <dgm:cxn modelId="{5C116C0F-8A1A-4DE8-88B3-85DE6221B888}" type="presOf" srcId="{02BDE47F-9BED-422D-BCDB-26CBA540B759}" destId="{A4A82796-3BD1-4A97-8BF3-AB8FED73C2E7}" srcOrd="0" destOrd="0" presId="urn:microsoft.com/office/officeart/2008/layout/HorizontalMultiLevelHierarchy"/>
    <dgm:cxn modelId="{4EAD7014-20BF-49F8-A6DC-19B124462DF6}" type="presOf" srcId="{FC242747-3B36-4771-A739-57E8CE7B83A6}" destId="{DE4F2C8D-3513-4F17-878F-47C7E439C5D6}" srcOrd="0" destOrd="0" presId="urn:microsoft.com/office/officeart/2008/layout/HorizontalMultiLevelHierarchy"/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F4A7E21C-9C4A-4E10-BA01-2C9D893F2106}" type="presOf" srcId="{1C14CFDA-4C50-4C09-A71E-B0A3F3E2920D}" destId="{6C50F513-5955-4DFE-A733-5E14BAB36B19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ADBFD126-71FF-4C23-AB02-C4699DC37BF1}" type="presOf" srcId="{356D5E99-72F5-4C8E-A55E-90CF6EF443ED}" destId="{8154391B-FFC6-4CF6-B984-B3D1AC0FAE65}" srcOrd="1" destOrd="0" presId="urn:microsoft.com/office/officeart/2008/layout/HorizontalMultiLevelHierarchy"/>
    <dgm:cxn modelId="{DBF1CA2B-A91A-4823-8340-E238CF211B10}" type="presOf" srcId="{2E5C771F-F51A-4924-9A2F-5D64A9AB0A25}" destId="{A9C43FA7-1159-4100-8295-47FD538EF0C2}" srcOrd="0" destOrd="0" presId="urn:microsoft.com/office/officeart/2008/layout/HorizontalMultiLevelHierarchy"/>
    <dgm:cxn modelId="{C0D7AB38-6A74-4DAC-BFB5-5025D08C0CEB}" type="presOf" srcId="{3099AFBB-A8BF-4B01-ADA4-1D020BD9F07C}" destId="{0FFA4695-A842-4F0E-863A-08A331D20004}" srcOrd="0" destOrd="0" presId="urn:microsoft.com/office/officeart/2008/layout/HorizontalMultiLevelHierarchy"/>
    <dgm:cxn modelId="{09F4A939-8D83-4A5F-9491-A6FE8BBB27D2}" type="presOf" srcId="{3C309786-C647-4FB2-B4BF-72C14F6C04F7}" destId="{BFE691CF-48EB-4A8A-ADDD-8740764DE474}" srcOrd="1" destOrd="0" presId="urn:microsoft.com/office/officeart/2008/layout/HorizontalMultiLevelHierarchy"/>
    <dgm:cxn modelId="{BDECC639-1FAC-47AA-84DC-258A70156057}" type="presOf" srcId="{3932024B-5A31-4F26-8399-412F8251D2CC}" destId="{3364905C-7FCC-4161-AA53-C6AD5DE6395D}" srcOrd="0" destOrd="0" presId="urn:microsoft.com/office/officeart/2008/layout/HorizontalMultiLevelHierarchy"/>
    <dgm:cxn modelId="{2EED823A-438D-4191-9979-B1ED7E65C02D}" type="presOf" srcId="{FABA83E2-1579-41F8-B2FE-14E14CD3188B}" destId="{F3301F68-A6E4-4F86-9CFA-0CD0609C557F}" srcOrd="1" destOrd="0" presId="urn:microsoft.com/office/officeart/2008/layout/HorizontalMultiLevelHierarchy"/>
    <dgm:cxn modelId="{0B223E3D-C4AF-4EB9-B613-EB2FBA996ADC}" type="presOf" srcId="{F9B50DA7-695C-4CF0-8309-BAC10062C6E8}" destId="{C01BC526-07DD-49F2-952D-D47EAB6FA0B5}" srcOrd="0" destOrd="0" presId="urn:microsoft.com/office/officeart/2008/layout/HorizontalMultiLevelHierarchy"/>
    <dgm:cxn modelId="{D4E17640-8E90-4DD0-A30F-08E0BB79AA2B}" type="presOf" srcId="{2752BCEF-4960-4ABB-AC50-1DEE2E27215C}" destId="{271CBED2-EDC5-4AF8-BF6A-0B96318FD98B}" srcOrd="0" destOrd="0" presId="urn:microsoft.com/office/officeart/2008/layout/HorizontalMultiLevelHierarchy"/>
    <dgm:cxn modelId="{C9308B5C-BB68-401F-BF61-A5E89010BA02}" type="presOf" srcId="{0B102825-14BE-4971-AC85-7EA93505E504}" destId="{15014ED9-C5CD-48CB-B25E-729ED4293B99}" srcOrd="0" destOrd="0" presId="urn:microsoft.com/office/officeart/2008/layout/HorizontalMultiLevelHierarchy"/>
    <dgm:cxn modelId="{1AED6563-AC79-4CCB-86DA-4E21CB63FA35}" type="presOf" srcId="{3C309786-C647-4FB2-B4BF-72C14F6C04F7}" destId="{3367A72B-7B61-4EFD-9BB9-5B06BD6B0F1E}" srcOrd="0" destOrd="0" presId="urn:microsoft.com/office/officeart/2008/layout/HorizontalMultiLevelHierarchy"/>
    <dgm:cxn modelId="{AE817F43-0BAC-40B7-9E48-A99F19A99753}" type="presOf" srcId="{1435206C-7AD7-431C-BD5E-47485A607864}" destId="{3C591D3F-E0E4-42B4-A94B-CA2C5D749B27}" srcOrd="0" destOrd="0" presId="urn:microsoft.com/office/officeart/2008/layout/HorizontalMultiLevelHierarchy"/>
    <dgm:cxn modelId="{1FCE7869-A11A-409E-A72D-199737E221B5}" type="presOf" srcId="{4C66887F-4049-437B-89F7-FEF8690DE205}" destId="{9DFE29ED-BA47-4CD8-8938-8F2C8E6BE396}" srcOrd="0" destOrd="0" presId="urn:microsoft.com/office/officeart/2008/layout/HorizontalMultiLevelHierarchy"/>
    <dgm:cxn modelId="{4ABFC84A-161E-4A00-9511-DFE0E80017B4}" srcId="{B39E2F7E-1FE7-43E2-95BA-52D7606FC237}" destId="{2BD4DB88-C03D-48BB-B0F9-EB7F6D1AD516}" srcOrd="1" destOrd="0" parTransId="{AA65D84A-471C-4522-8661-5A89663562AF}" sibTransId="{D0355BC3-A567-4430-B29C-961AD03A9A15}"/>
    <dgm:cxn modelId="{78BD6E6B-68C1-4DE4-92B6-76C1C92B9D00}" type="presOf" srcId="{0B102825-14BE-4971-AC85-7EA93505E504}" destId="{030D9285-E87B-4DC3-87A3-76AB76D2846B}" srcOrd="1" destOrd="0" presId="urn:microsoft.com/office/officeart/2008/layout/HorizontalMultiLevelHierarchy"/>
    <dgm:cxn modelId="{4D193D6C-774E-4896-8006-CF67D9CDFB5C}" srcId="{4C66887F-4049-437B-89F7-FEF8690DE205}" destId="{FD465E83-E532-4D55-8D06-272B2CB4A26A}" srcOrd="1" destOrd="0" parTransId="{A39DB74F-F344-48C6-9BD3-3CA30227C95A}" sibTransId="{2BDE8615-06A5-46CF-9B88-7DCAFCFDB65F}"/>
    <dgm:cxn modelId="{EF39E751-3BC9-422C-9B8F-513808BAAB79}" srcId="{C69DEEE4-99B7-44B6-88F4-FB317B0390CA}" destId="{CC3F754E-1C3E-4EB5-8472-9D987316A42B}" srcOrd="0" destOrd="0" parTransId="{2E5C771F-F51A-4924-9A2F-5D64A9AB0A25}" sibTransId="{310719B1-602D-433C-B555-355ACDC750A4}"/>
    <dgm:cxn modelId="{8A671E73-14D9-451D-BF2E-2E888B1AAFDB}" type="presOf" srcId="{C69DEEE4-99B7-44B6-88F4-FB317B0390CA}" destId="{6B2F3021-944E-4279-9F90-C4CF66FAC040}" srcOrd="0" destOrd="0" presId="urn:microsoft.com/office/officeart/2008/layout/HorizontalMultiLevelHierarchy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11E1C859-19E9-41BE-A536-F7AF20A271BE}" srcId="{FD465E83-E532-4D55-8D06-272B2CB4A26A}" destId="{3932024B-5A31-4F26-8399-412F8251D2CC}" srcOrd="0" destOrd="0" parTransId="{1435206C-7AD7-431C-BD5E-47485A607864}" sibTransId="{5ECE318F-2E55-4727-81F6-5D6BE74C290E}"/>
    <dgm:cxn modelId="{11B44E7A-DF81-4F86-9622-584DA983DB65}" srcId="{FD465E83-E532-4D55-8D06-272B2CB4A26A}" destId="{3099AFBB-A8BF-4B01-ADA4-1D020BD9F07C}" srcOrd="1" destOrd="0" parTransId="{79D390B5-FD65-465B-8BE4-2ED73E82690E}" sibTransId="{85D72CB3-49DE-47D3-BED4-C378DF900790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81110A7E-A098-4DAD-B6C4-E1083B6647D7}" type="presOf" srcId="{FD4EB827-5150-47D0-9AB7-CBF40D177EE4}" destId="{96DFD020-DAFF-442C-9EC8-2377C041BE9D}" srcOrd="0" destOrd="0" presId="urn:microsoft.com/office/officeart/2008/layout/HorizontalMultiLevelHierarchy"/>
    <dgm:cxn modelId="{979E2E7E-22C3-4E1B-9180-6C0C3128FC69}" type="presOf" srcId="{D3BCC667-1044-44AE-BAD0-F252AA38B24B}" destId="{EBB49468-0ED2-4167-A4ED-B283EA8E7D18}" srcOrd="0" destOrd="0" presId="urn:microsoft.com/office/officeart/2008/layout/HorizontalMultiLevelHierarchy"/>
    <dgm:cxn modelId="{52615385-7AEF-4D10-86A0-0F2C576CB855}" type="presOf" srcId="{8B523C15-3BF6-479D-A86E-284CE15F7C74}" destId="{40CE46A5-F3FC-402B-BB54-2E166B623CF0}" srcOrd="0" destOrd="0" presId="urn:microsoft.com/office/officeart/2008/layout/HorizontalMultiLevelHierarchy"/>
    <dgm:cxn modelId="{53F1F785-1957-4C55-A98D-AF259F0D8CAF}" type="presOf" srcId="{356D5E99-72F5-4C8E-A55E-90CF6EF443ED}" destId="{D1E5C839-E88C-4D78-A101-4865D50A5635}" srcOrd="0" destOrd="0" presId="urn:microsoft.com/office/officeart/2008/layout/HorizontalMultiLevelHierarchy"/>
    <dgm:cxn modelId="{A8F6C48A-0246-465D-89BF-7D34A2163D2D}" type="presOf" srcId="{CC3F754E-1C3E-4EB5-8472-9D987316A42B}" destId="{9A2A8389-D1D7-493A-BAAE-A36375405CF1}" srcOrd="0" destOrd="0" presId="urn:microsoft.com/office/officeart/2008/layout/HorizontalMultiLevelHierarchy"/>
    <dgm:cxn modelId="{0FCD9996-070C-4F0B-83A0-AB419D6F6D4A}" type="presOf" srcId="{79D390B5-FD65-465B-8BE4-2ED73E82690E}" destId="{BCB9B1A3-97C4-4743-AB21-7B51803C8B73}" srcOrd="1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D7F8EFA2-E83D-4702-A298-36A1F30DAD55}" type="presOf" srcId="{79D390B5-FD65-465B-8BE4-2ED73E82690E}" destId="{B80A4725-C3DB-4033-86AE-71574F3E4F06}" srcOrd="0" destOrd="0" presId="urn:microsoft.com/office/officeart/2008/layout/HorizontalMultiLevelHierarchy"/>
    <dgm:cxn modelId="{40A825A4-954C-4E5F-80D7-228EE1E01943}" type="presOf" srcId="{A39DB74F-F344-48C6-9BD3-3CA30227C95A}" destId="{18C2A7CD-9316-47B1-86CD-CEBA6E038621}" srcOrd="0" destOrd="0" presId="urn:microsoft.com/office/officeart/2008/layout/HorizontalMultiLevelHierarchy"/>
    <dgm:cxn modelId="{B8D71DA7-3E47-46E4-9827-D02D333DC54C}" srcId="{BFE8BCA2-CA00-4DA1-906B-3D418BB4D97F}" destId="{02BDE47F-9BED-422D-BCDB-26CBA540B759}" srcOrd="1" destOrd="0" parTransId="{94E31CA4-21B5-4D32-ABCC-8BC37CD943D1}" sibTransId="{895A7DE2-F8F4-4CD2-A12A-7864068EC1F5}"/>
    <dgm:cxn modelId="{72779AAA-10A5-4F65-8B3F-A1C8E462175F}" type="presOf" srcId="{94E31CA4-21B5-4D32-ABCC-8BC37CD943D1}" destId="{37793670-A97C-4647-958C-0B844679540F}" srcOrd="1" destOrd="0" presId="urn:microsoft.com/office/officeart/2008/layout/HorizontalMultiLevelHierarchy"/>
    <dgm:cxn modelId="{00C904B1-809E-4DCE-887E-28027E00424E}" srcId="{1C14CFDA-4C50-4C09-A71E-B0A3F3E2920D}" destId="{4E7110BF-AF62-4624-AB7B-3504BAD2CEC1}" srcOrd="0" destOrd="0" parTransId="{F9B50DA7-695C-4CF0-8309-BAC10062C6E8}" sibTransId="{B3E3842A-B7D1-438A-BF61-22E8CDD31735}"/>
    <dgm:cxn modelId="{B554BAB4-81E6-4F2D-9CEF-02FA94D9D30B}" srcId="{3099AFBB-A8BF-4B01-ADA4-1D020BD9F07C}" destId="{C69DEEE4-99B7-44B6-88F4-FB317B0390CA}" srcOrd="0" destOrd="0" parTransId="{FC242747-3B36-4771-A739-57E8CE7B83A6}" sibTransId="{B3D545C6-2CF8-4562-AFC2-86AC96F091FE}"/>
    <dgm:cxn modelId="{07F994B5-436F-413A-98A4-B979FAC02579}" type="presOf" srcId="{FD465E83-E532-4D55-8D06-272B2CB4A26A}" destId="{CDFFBC62-8FAC-4FBB-B701-9D1A69E23591}" srcOrd="0" destOrd="0" presId="urn:microsoft.com/office/officeart/2008/layout/HorizontalMultiLevelHierarchy"/>
    <dgm:cxn modelId="{4A84CDB7-F89C-4823-8DDE-FBA12300D4FD}" type="presOf" srcId="{2E5C771F-F51A-4924-9A2F-5D64A9AB0A25}" destId="{BCE89CBF-8A81-4945-9100-656C799D6871}" srcOrd="1" destOrd="0" presId="urn:microsoft.com/office/officeart/2008/layout/HorizontalMultiLevelHierarchy"/>
    <dgm:cxn modelId="{BB27E7BF-904D-44B2-966D-EB37963A7B66}" type="presOf" srcId="{FC242747-3B36-4771-A739-57E8CE7B83A6}" destId="{D9574F4D-67C7-45A9-84B5-3C68B7C628F8}" srcOrd="1" destOrd="0" presId="urn:microsoft.com/office/officeart/2008/layout/HorizontalMultiLevelHierarchy"/>
    <dgm:cxn modelId="{EE9D4BC0-46BA-46A3-8262-89BFD42DBEC5}" srcId="{4C66887F-4049-437B-89F7-FEF8690DE205}" destId="{BFE8BCA2-CA00-4DA1-906B-3D418BB4D97F}" srcOrd="0" destOrd="0" parTransId="{FABA83E2-1579-41F8-B2FE-14E14CD3188B}" sibTransId="{3892ADE9-A157-42C0-9F3C-3EB08EB4A95C}"/>
    <dgm:cxn modelId="{D1DA88C0-9A7D-43EB-92D5-D22764E54AE7}" srcId="{BFE8BCA2-CA00-4DA1-906B-3D418BB4D97F}" destId="{2752BCEF-4960-4ABB-AC50-1DEE2E27215C}" srcOrd="0" destOrd="0" parTransId="{356D5E99-72F5-4C8E-A55E-90CF6EF443ED}" sibTransId="{3F6E3838-C09C-491D-84B8-C6B29FFD2189}"/>
    <dgm:cxn modelId="{89E5F4C2-23F3-4A73-8F67-DFEFEC3BC5BE}" srcId="{BFE8BCA2-CA00-4DA1-906B-3D418BB4D97F}" destId="{1C14CFDA-4C50-4C09-A71E-B0A3F3E2920D}" srcOrd="2" destOrd="0" parTransId="{9DA6C43D-CB63-49FF-9964-3B8D05746D59}" sibTransId="{29231B03-EA4D-46EF-AD23-24351A54184E}"/>
    <dgm:cxn modelId="{D1201AC8-E74A-45A6-A7A1-32543FCF0C38}" type="presOf" srcId="{FABA83E2-1579-41F8-B2FE-14E14CD3188B}" destId="{D5FD9504-C053-4183-9625-5F046AE1A091}" srcOrd="0" destOrd="0" presId="urn:microsoft.com/office/officeart/2008/layout/HorizontalMultiLevelHierarchy"/>
    <dgm:cxn modelId="{25D3FED2-EE8D-4A88-BB8E-1BB21B8D9396}" type="presOf" srcId="{A39DB74F-F344-48C6-9BD3-3CA30227C95A}" destId="{A43AB729-69D6-4034-91CD-44AAE7EC2D0D}" srcOrd="1" destOrd="0" presId="urn:microsoft.com/office/officeart/2008/layout/HorizontalMultiLevelHierarchy"/>
    <dgm:cxn modelId="{50D70CD5-0496-4B99-BB11-38E382E50B70}" srcId="{FD465E83-E532-4D55-8D06-272B2CB4A26A}" destId="{8B523C15-3BF6-479D-A86E-284CE15F7C74}" srcOrd="2" destOrd="0" parTransId="{FD4EB827-5150-47D0-9AB7-CBF40D177EE4}" sibTransId="{32F66653-5CBE-4DC6-8CE8-F8311D5F5DB2}"/>
    <dgm:cxn modelId="{8CEE61DA-4757-4D44-8C4B-F853C14B1DDC}" type="presOf" srcId="{FD4EB827-5150-47D0-9AB7-CBF40D177EE4}" destId="{7300DB64-4602-4BA5-BD13-88D73C8DCD94}" srcOrd="1" destOrd="0" presId="urn:microsoft.com/office/officeart/2008/layout/HorizontalMultiLevelHierarchy"/>
    <dgm:cxn modelId="{E8E4ABEE-F23F-4A31-BED0-A13A3B895108}" type="presOf" srcId="{1435206C-7AD7-431C-BD5E-47485A607864}" destId="{AF9A84A0-E135-4734-81AE-D657F26608C4}" srcOrd="1" destOrd="0" presId="urn:microsoft.com/office/officeart/2008/layout/HorizontalMultiLevelHierarchy"/>
    <dgm:cxn modelId="{8BFC4CEF-FB03-45BB-AC57-A8737B6F5285}" type="presOf" srcId="{BFE8BCA2-CA00-4DA1-906B-3D418BB4D97F}" destId="{AD7195ED-B92D-4F35-8742-461C8B6072DB}" srcOrd="0" destOrd="0" presId="urn:microsoft.com/office/officeart/2008/layout/HorizontalMultiLevelHierarchy"/>
    <dgm:cxn modelId="{73B5E3F3-AEC9-435C-AA3E-E0D0AF43D150}" srcId="{B39E2F7E-1FE7-43E2-95BA-52D7606FC237}" destId="{4C66887F-4049-437B-89F7-FEF8690DE205}" srcOrd="0" destOrd="0" parTransId="{0B102825-14BE-4971-AC85-7EA93505E504}" sibTransId="{7F7E6621-BB41-4A2C-A6E7-715E78B5F754}"/>
    <dgm:cxn modelId="{DF12BEF5-5DFD-4CCF-81A5-3028C6D73920}" type="presOf" srcId="{9DA6C43D-CB63-49FF-9964-3B8D05746D59}" destId="{CD207BA4-97A3-43EE-86A6-4BFD49EDAD79}" srcOrd="0" destOrd="0" presId="urn:microsoft.com/office/officeart/2008/layout/HorizontalMultiLevelHierarchy"/>
    <dgm:cxn modelId="{AA36B4FF-BFE9-4EFD-A46D-E26C206C0570}" srcId="{2752BCEF-4960-4ABB-AC50-1DEE2E27215C}" destId="{D3BCC667-1044-44AE-BAD0-F252AA38B24B}" srcOrd="0" destOrd="0" parTransId="{3C309786-C647-4FB2-B4BF-72C14F6C04F7}" sibTransId="{2CE625C8-58A3-442F-8033-03D8DE8CDEAC}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E258595B-60FA-4306-84FC-553EC43FF9A8}" type="presParOf" srcId="{9FBD2962-A399-42A5-8046-46CED4097FB2}" destId="{15014ED9-C5CD-48CB-B25E-729ED4293B99}" srcOrd="0" destOrd="0" presId="urn:microsoft.com/office/officeart/2008/layout/HorizontalMultiLevelHierarchy"/>
    <dgm:cxn modelId="{EDF35A3D-6F30-46BB-BDC4-BAE4A3481EC7}" type="presParOf" srcId="{15014ED9-C5CD-48CB-B25E-729ED4293B99}" destId="{030D9285-E87B-4DC3-87A3-76AB76D2846B}" srcOrd="0" destOrd="0" presId="urn:microsoft.com/office/officeart/2008/layout/HorizontalMultiLevelHierarchy"/>
    <dgm:cxn modelId="{C6A6240D-FA4A-4C81-B9C3-63CE8637F7EE}" type="presParOf" srcId="{9FBD2962-A399-42A5-8046-46CED4097FB2}" destId="{02AE354C-D919-48EC-801D-B0BD0163C824}" srcOrd="1" destOrd="0" presId="urn:microsoft.com/office/officeart/2008/layout/HorizontalMultiLevelHierarchy"/>
    <dgm:cxn modelId="{5EFC4480-ED98-442F-ADA0-7C37C6819EF4}" type="presParOf" srcId="{02AE354C-D919-48EC-801D-B0BD0163C824}" destId="{9DFE29ED-BA47-4CD8-8938-8F2C8E6BE396}" srcOrd="0" destOrd="0" presId="urn:microsoft.com/office/officeart/2008/layout/HorizontalMultiLevelHierarchy"/>
    <dgm:cxn modelId="{1ED5E862-64E1-4BE4-A937-F01E71168D3A}" type="presParOf" srcId="{02AE354C-D919-48EC-801D-B0BD0163C824}" destId="{A3CC0189-3F0F-4A1B-834D-F2E9DE2600D9}" srcOrd="1" destOrd="0" presId="urn:microsoft.com/office/officeart/2008/layout/HorizontalMultiLevelHierarchy"/>
    <dgm:cxn modelId="{E9CAD403-5580-417D-8F67-38486BD1C367}" type="presParOf" srcId="{A3CC0189-3F0F-4A1B-834D-F2E9DE2600D9}" destId="{D5FD9504-C053-4183-9625-5F046AE1A091}" srcOrd="0" destOrd="0" presId="urn:microsoft.com/office/officeart/2008/layout/HorizontalMultiLevelHierarchy"/>
    <dgm:cxn modelId="{B71D8974-9226-4FCA-BEB1-87A6F18EE061}" type="presParOf" srcId="{D5FD9504-C053-4183-9625-5F046AE1A091}" destId="{F3301F68-A6E4-4F86-9CFA-0CD0609C557F}" srcOrd="0" destOrd="0" presId="urn:microsoft.com/office/officeart/2008/layout/HorizontalMultiLevelHierarchy"/>
    <dgm:cxn modelId="{DEAA5F66-D9A4-4976-851F-3F90DEFD443A}" type="presParOf" srcId="{A3CC0189-3F0F-4A1B-834D-F2E9DE2600D9}" destId="{B15FCD7E-4D80-4C52-B6AC-647AB9C1EBF7}" srcOrd="1" destOrd="0" presId="urn:microsoft.com/office/officeart/2008/layout/HorizontalMultiLevelHierarchy"/>
    <dgm:cxn modelId="{EFB756D5-B1AD-48FB-826D-B7B09010AC42}" type="presParOf" srcId="{B15FCD7E-4D80-4C52-B6AC-647AB9C1EBF7}" destId="{AD7195ED-B92D-4F35-8742-461C8B6072DB}" srcOrd="0" destOrd="0" presId="urn:microsoft.com/office/officeart/2008/layout/HorizontalMultiLevelHierarchy"/>
    <dgm:cxn modelId="{C7B2655F-071F-48B5-9FE1-E77C9DFBABDF}" type="presParOf" srcId="{B15FCD7E-4D80-4C52-B6AC-647AB9C1EBF7}" destId="{EF1386F2-FB92-4504-9449-5769BCC07046}" srcOrd="1" destOrd="0" presId="urn:microsoft.com/office/officeart/2008/layout/HorizontalMultiLevelHierarchy"/>
    <dgm:cxn modelId="{59BEABE7-F7EE-46AC-92E9-9E55067DA420}" type="presParOf" srcId="{EF1386F2-FB92-4504-9449-5769BCC07046}" destId="{D1E5C839-E88C-4D78-A101-4865D50A5635}" srcOrd="0" destOrd="0" presId="urn:microsoft.com/office/officeart/2008/layout/HorizontalMultiLevelHierarchy"/>
    <dgm:cxn modelId="{693AA67F-03D9-4E39-A86F-D7301555B831}" type="presParOf" srcId="{D1E5C839-E88C-4D78-A101-4865D50A5635}" destId="{8154391B-FFC6-4CF6-B984-B3D1AC0FAE65}" srcOrd="0" destOrd="0" presId="urn:microsoft.com/office/officeart/2008/layout/HorizontalMultiLevelHierarchy"/>
    <dgm:cxn modelId="{AED02A80-21F7-43D3-88A1-47D6DD8F6EE9}" type="presParOf" srcId="{EF1386F2-FB92-4504-9449-5769BCC07046}" destId="{B4A79B5B-E2F8-40B8-A9D4-BB672A6A5289}" srcOrd="1" destOrd="0" presId="urn:microsoft.com/office/officeart/2008/layout/HorizontalMultiLevelHierarchy"/>
    <dgm:cxn modelId="{986AB23D-036C-4DCA-98FE-602305DCBE8D}" type="presParOf" srcId="{B4A79B5B-E2F8-40B8-A9D4-BB672A6A5289}" destId="{271CBED2-EDC5-4AF8-BF6A-0B96318FD98B}" srcOrd="0" destOrd="0" presId="urn:microsoft.com/office/officeart/2008/layout/HorizontalMultiLevelHierarchy"/>
    <dgm:cxn modelId="{6A992E6D-7946-42BC-920E-D961E10ED8E5}" type="presParOf" srcId="{B4A79B5B-E2F8-40B8-A9D4-BB672A6A5289}" destId="{D528BE51-5046-4D5D-97C2-981B3B423212}" srcOrd="1" destOrd="0" presId="urn:microsoft.com/office/officeart/2008/layout/HorizontalMultiLevelHierarchy"/>
    <dgm:cxn modelId="{926D68A6-77E9-4108-9507-14AA24775E41}" type="presParOf" srcId="{D528BE51-5046-4D5D-97C2-981B3B423212}" destId="{3367A72B-7B61-4EFD-9BB9-5B06BD6B0F1E}" srcOrd="0" destOrd="0" presId="urn:microsoft.com/office/officeart/2008/layout/HorizontalMultiLevelHierarchy"/>
    <dgm:cxn modelId="{78F084AE-E38E-4735-824E-3AD692666BFE}" type="presParOf" srcId="{3367A72B-7B61-4EFD-9BB9-5B06BD6B0F1E}" destId="{BFE691CF-48EB-4A8A-ADDD-8740764DE474}" srcOrd="0" destOrd="0" presId="urn:microsoft.com/office/officeart/2008/layout/HorizontalMultiLevelHierarchy"/>
    <dgm:cxn modelId="{B4F87F83-5681-4D3C-B35D-5E610051F215}" type="presParOf" srcId="{D528BE51-5046-4D5D-97C2-981B3B423212}" destId="{F98B52FE-30C7-4543-8957-B853A1CD8762}" srcOrd="1" destOrd="0" presId="urn:microsoft.com/office/officeart/2008/layout/HorizontalMultiLevelHierarchy"/>
    <dgm:cxn modelId="{E835A0B6-F194-478F-AFEF-7E2C0A1F036F}" type="presParOf" srcId="{F98B52FE-30C7-4543-8957-B853A1CD8762}" destId="{EBB49468-0ED2-4167-A4ED-B283EA8E7D18}" srcOrd="0" destOrd="0" presId="urn:microsoft.com/office/officeart/2008/layout/HorizontalMultiLevelHierarchy"/>
    <dgm:cxn modelId="{7DCDC011-8B74-47F6-BA60-51B32DD2E0A6}" type="presParOf" srcId="{F98B52FE-30C7-4543-8957-B853A1CD8762}" destId="{483E71C4-431A-45B7-A326-EF9C1318D8FF}" srcOrd="1" destOrd="0" presId="urn:microsoft.com/office/officeart/2008/layout/HorizontalMultiLevelHierarchy"/>
    <dgm:cxn modelId="{088493FF-EFE9-4B33-AAE3-8B06FCEB1084}" type="presParOf" srcId="{EF1386F2-FB92-4504-9449-5769BCC07046}" destId="{A0BC302F-C1AC-41A4-9848-092E173477FE}" srcOrd="2" destOrd="0" presId="urn:microsoft.com/office/officeart/2008/layout/HorizontalMultiLevelHierarchy"/>
    <dgm:cxn modelId="{084C196F-436A-48CC-81E2-C17BF5F52883}" type="presParOf" srcId="{A0BC302F-C1AC-41A4-9848-092E173477FE}" destId="{37793670-A97C-4647-958C-0B844679540F}" srcOrd="0" destOrd="0" presId="urn:microsoft.com/office/officeart/2008/layout/HorizontalMultiLevelHierarchy"/>
    <dgm:cxn modelId="{39B1745A-1E21-490A-929F-A38C4345FAA0}" type="presParOf" srcId="{EF1386F2-FB92-4504-9449-5769BCC07046}" destId="{65DBF13B-7DE8-4B73-9FB0-75B0D72580E9}" srcOrd="3" destOrd="0" presId="urn:microsoft.com/office/officeart/2008/layout/HorizontalMultiLevelHierarchy"/>
    <dgm:cxn modelId="{1CF071C5-FAB7-4C76-A276-8021513CEF17}" type="presParOf" srcId="{65DBF13B-7DE8-4B73-9FB0-75B0D72580E9}" destId="{A4A82796-3BD1-4A97-8BF3-AB8FED73C2E7}" srcOrd="0" destOrd="0" presId="urn:microsoft.com/office/officeart/2008/layout/HorizontalMultiLevelHierarchy"/>
    <dgm:cxn modelId="{2A770F29-684A-457F-80D9-A8B98B163262}" type="presParOf" srcId="{65DBF13B-7DE8-4B73-9FB0-75B0D72580E9}" destId="{9F6E41A5-23F1-4C6A-B971-955B191596D6}" srcOrd="1" destOrd="0" presId="urn:microsoft.com/office/officeart/2008/layout/HorizontalMultiLevelHierarchy"/>
    <dgm:cxn modelId="{9EE64E22-F103-434B-B86C-D000E08B1E2C}" type="presParOf" srcId="{EF1386F2-FB92-4504-9449-5769BCC07046}" destId="{CD207BA4-97A3-43EE-86A6-4BFD49EDAD79}" srcOrd="4" destOrd="0" presId="urn:microsoft.com/office/officeart/2008/layout/HorizontalMultiLevelHierarchy"/>
    <dgm:cxn modelId="{50C52C28-8F66-4936-9B28-EDD228D695A5}" type="presParOf" srcId="{CD207BA4-97A3-43EE-86A6-4BFD49EDAD79}" destId="{03B89440-94CC-43C8-BA61-22193EC10A74}" srcOrd="0" destOrd="0" presId="urn:microsoft.com/office/officeart/2008/layout/HorizontalMultiLevelHierarchy"/>
    <dgm:cxn modelId="{74B15059-C024-44CB-A5EA-5E1E6260FF04}" type="presParOf" srcId="{EF1386F2-FB92-4504-9449-5769BCC07046}" destId="{AE62BEE6-ECB5-4953-9CB0-A9583760C53B}" srcOrd="5" destOrd="0" presId="urn:microsoft.com/office/officeart/2008/layout/HorizontalMultiLevelHierarchy"/>
    <dgm:cxn modelId="{EEC81D46-1017-4B16-9787-8E26E7599184}" type="presParOf" srcId="{AE62BEE6-ECB5-4953-9CB0-A9583760C53B}" destId="{6C50F513-5955-4DFE-A733-5E14BAB36B19}" srcOrd="0" destOrd="0" presId="urn:microsoft.com/office/officeart/2008/layout/HorizontalMultiLevelHierarchy"/>
    <dgm:cxn modelId="{380E85DF-219E-40C4-B856-59CAD2BDD1FC}" type="presParOf" srcId="{AE62BEE6-ECB5-4953-9CB0-A9583760C53B}" destId="{8E6B92FD-599E-41B8-A74D-D0F610266678}" srcOrd="1" destOrd="0" presId="urn:microsoft.com/office/officeart/2008/layout/HorizontalMultiLevelHierarchy"/>
    <dgm:cxn modelId="{5BB3A3E3-67A4-4844-AD16-4CFED380CF35}" type="presParOf" srcId="{8E6B92FD-599E-41B8-A74D-D0F610266678}" destId="{C01BC526-07DD-49F2-952D-D47EAB6FA0B5}" srcOrd="0" destOrd="0" presId="urn:microsoft.com/office/officeart/2008/layout/HorizontalMultiLevelHierarchy"/>
    <dgm:cxn modelId="{DF35930D-8349-499D-88AA-6D0972583F79}" type="presParOf" srcId="{C01BC526-07DD-49F2-952D-D47EAB6FA0B5}" destId="{65D20222-04F3-41CB-B28A-B0D960F8EEAE}" srcOrd="0" destOrd="0" presId="urn:microsoft.com/office/officeart/2008/layout/HorizontalMultiLevelHierarchy"/>
    <dgm:cxn modelId="{39069821-9AE2-45F9-AB1E-BE2CDD30BFD4}" type="presParOf" srcId="{8E6B92FD-599E-41B8-A74D-D0F610266678}" destId="{8FBE55C7-340D-43F5-B88E-BF31EE3E8EE1}" srcOrd="1" destOrd="0" presId="urn:microsoft.com/office/officeart/2008/layout/HorizontalMultiLevelHierarchy"/>
    <dgm:cxn modelId="{B4CD5C33-1EFC-46D5-A64C-94C63EE67109}" type="presParOf" srcId="{8FBE55C7-340D-43F5-B88E-BF31EE3E8EE1}" destId="{92B75339-9FAA-4856-B050-8EBC18935E41}" srcOrd="0" destOrd="0" presId="urn:microsoft.com/office/officeart/2008/layout/HorizontalMultiLevelHierarchy"/>
    <dgm:cxn modelId="{297B77BA-8AE2-4A51-A724-56D40E9F20EA}" type="presParOf" srcId="{8FBE55C7-340D-43F5-B88E-BF31EE3E8EE1}" destId="{BCA67465-7E13-4571-83E2-987CC9A6C5B2}" srcOrd="1" destOrd="0" presId="urn:microsoft.com/office/officeart/2008/layout/HorizontalMultiLevelHierarchy"/>
    <dgm:cxn modelId="{F8D86C24-0258-46A8-A423-D29415F3B30B}" type="presParOf" srcId="{A3CC0189-3F0F-4A1B-834D-F2E9DE2600D9}" destId="{18C2A7CD-9316-47B1-86CD-CEBA6E038621}" srcOrd="2" destOrd="0" presId="urn:microsoft.com/office/officeart/2008/layout/HorizontalMultiLevelHierarchy"/>
    <dgm:cxn modelId="{F5DF25CC-FC82-41FF-8DF8-D880CA39C138}" type="presParOf" srcId="{18C2A7CD-9316-47B1-86CD-CEBA6E038621}" destId="{A43AB729-69D6-4034-91CD-44AAE7EC2D0D}" srcOrd="0" destOrd="0" presId="urn:microsoft.com/office/officeart/2008/layout/HorizontalMultiLevelHierarchy"/>
    <dgm:cxn modelId="{87F239D2-BF9E-45C6-8B42-BF90C1A7B6F3}" type="presParOf" srcId="{A3CC0189-3F0F-4A1B-834D-F2E9DE2600D9}" destId="{FC38087C-FA03-4028-9938-9AD3BE4B6367}" srcOrd="3" destOrd="0" presId="urn:microsoft.com/office/officeart/2008/layout/HorizontalMultiLevelHierarchy"/>
    <dgm:cxn modelId="{1AF7AE13-4B04-4842-9814-A7F9B6F38EBF}" type="presParOf" srcId="{FC38087C-FA03-4028-9938-9AD3BE4B6367}" destId="{CDFFBC62-8FAC-4FBB-B701-9D1A69E23591}" srcOrd="0" destOrd="0" presId="urn:microsoft.com/office/officeart/2008/layout/HorizontalMultiLevelHierarchy"/>
    <dgm:cxn modelId="{4CBCE840-704D-4184-B99E-018CD218A64E}" type="presParOf" srcId="{FC38087C-FA03-4028-9938-9AD3BE4B6367}" destId="{E171F718-6032-4917-B692-4BE20576A28D}" srcOrd="1" destOrd="0" presId="urn:microsoft.com/office/officeart/2008/layout/HorizontalMultiLevelHierarchy"/>
    <dgm:cxn modelId="{8510D792-103E-4642-B9F3-EB0A32C27B1B}" type="presParOf" srcId="{E171F718-6032-4917-B692-4BE20576A28D}" destId="{3C591D3F-E0E4-42B4-A94B-CA2C5D749B27}" srcOrd="0" destOrd="0" presId="urn:microsoft.com/office/officeart/2008/layout/HorizontalMultiLevelHierarchy"/>
    <dgm:cxn modelId="{22D74E52-CE03-47EB-933F-B864CAB0CB1F}" type="presParOf" srcId="{3C591D3F-E0E4-42B4-A94B-CA2C5D749B27}" destId="{AF9A84A0-E135-4734-81AE-D657F26608C4}" srcOrd="0" destOrd="0" presId="urn:microsoft.com/office/officeart/2008/layout/HorizontalMultiLevelHierarchy"/>
    <dgm:cxn modelId="{4917F7B3-4C91-4181-804D-23F46A9A0ECB}" type="presParOf" srcId="{E171F718-6032-4917-B692-4BE20576A28D}" destId="{0E0C21A4-7CA0-40FF-84CB-B8E897D17D4D}" srcOrd="1" destOrd="0" presId="urn:microsoft.com/office/officeart/2008/layout/HorizontalMultiLevelHierarchy"/>
    <dgm:cxn modelId="{879565E6-2C95-483E-AA64-614D0E36E316}" type="presParOf" srcId="{0E0C21A4-7CA0-40FF-84CB-B8E897D17D4D}" destId="{3364905C-7FCC-4161-AA53-C6AD5DE6395D}" srcOrd="0" destOrd="0" presId="urn:microsoft.com/office/officeart/2008/layout/HorizontalMultiLevelHierarchy"/>
    <dgm:cxn modelId="{99345785-C178-403B-BEDB-9B1EF6CAE229}" type="presParOf" srcId="{0E0C21A4-7CA0-40FF-84CB-B8E897D17D4D}" destId="{E4B68ECC-2F4D-4B9C-BF3B-B0E89F4EB5C9}" srcOrd="1" destOrd="0" presId="urn:microsoft.com/office/officeart/2008/layout/HorizontalMultiLevelHierarchy"/>
    <dgm:cxn modelId="{855895D9-ACD3-4BAC-83CD-BCB76BBCE6D6}" type="presParOf" srcId="{E171F718-6032-4917-B692-4BE20576A28D}" destId="{B80A4725-C3DB-4033-86AE-71574F3E4F06}" srcOrd="2" destOrd="0" presId="urn:microsoft.com/office/officeart/2008/layout/HorizontalMultiLevelHierarchy"/>
    <dgm:cxn modelId="{933C465B-F7FA-4766-89C2-F027D9488A91}" type="presParOf" srcId="{B80A4725-C3DB-4033-86AE-71574F3E4F06}" destId="{BCB9B1A3-97C4-4743-AB21-7B51803C8B73}" srcOrd="0" destOrd="0" presId="urn:microsoft.com/office/officeart/2008/layout/HorizontalMultiLevelHierarchy"/>
    <dgm:cxn modelId="{7EE6C537-F59A-4FBB-8F71-5972DE0D9809}" type="presParOf" srcId="{E171F718-6032-4917-B692-4BE20576A28D}" destId="{8417F762-DDCB-4694-8BE4-4E78BF028976}" srcOrd="3" destOrd="0" presId="urn:microsoft.com/office/officeart/2008/layout/HorizontalMultiLevelHierarchy"/>
    <dgm:cxn modelId="{2D3BFE42-8F48-47BF-8ECE-63F0CF7D11C6}" type="presParOf" srcId="{8417F762-DDCB-4694-8BE4-4E78BF028976}" destId="{0FFA4695-A842-4F0E-863A-08A331D20004}" srcOrd="0" destOrd="0" presId="urn:microsoft.com/office/officeart/2008/layout/HorizontalMultiLevelHierarchy"/>
    <dgm:cxn modelId="{399271EB-A97F-46E9-A630-59C98F36037F}" type="presParOf" srcId="{8417F762-DDCB-4694-8BE4-4E78BF028976}" destId="{469D9DF5-1975-4E5B-9AC3-0B1CD1146FB1}" srcOrd="1" destOrd="0" presId="urn:microsoft.com/office/officeart/2008/layout/HorizontalMultiLevelHierarchy"/>
    <dgm:cxn modelId="{8C23789A-DA22-48E8-8194-37E80782E5CF}" type="presParOf" srcId="{469D9DF5-1975-4E5B-9AC3-0B1CD1146FB1}" destId="{DE4F2C8D-3513-4F17-878F-47C7E439C5D6}" srcOrd="0" destOrd="0" presId="urn:microsoft.com/office/officeart/2008/layout/HorizontalMultiLevelHierarchy"/>
    <dgm:cxn modelId="{30BF2968-AC39-4962-A992-F342EDA17612}" type="presParOf" srcId="{DE4F2C8D-3513-4F17-878F-47C7E439C5D6}" destId="{D9574F4D-67C7-45A9-84B5-3C68B7C628F8}" srcOrd="0" destOrd="0" presId="urn:microsoft.com/office/officeart/2008/layout/HorizontalMultiLevelHierarchy"/>
    <dgm:cxn modelId="{0CB8C1DF-4808-458B-A6AB-F71D314CDD2D}" type="presParOf" srcId="{469D9DF5-1975-4E5B-9AC3-0B1CD1146FB1}" destId="{A53E8BAC-094A-4AB1-9FA6-552B59FCF363}" srcOrd="1" destOrd="0" presId="urn:microsoft.com/office/officeart/2008/layout/HorizontalMultiLevelHierarchy"/>
    <dgm:cxn modelId="{FF4EAFFE-F5FE-4980-AC89-D6A78C49A517}" type="presParOf" srcId="{A53E8BAC-094A-4AB1-9FA6-552B59FCF363}" destId="{6B2F3021-944E-4279-9F90-C4CF66FAC040}" srcOrd="0" destOrd="0" presId="urn:microsoft.com/office/officeart/2008/layout/HorizontalMultiLevelHierarchy"/>
    <dgm:cxn modelId="{61E9BFE7-0D16-4E3E-9048-66E2C4F12862}" type="presParOf" srcId="{A53E8BAC-094A-4AB1-9FA6-552B59FCF363}" destId="{8959B384-4312-4377-B18F-C23EE7B4EDE6}" srcOrd="1" destOrd="0" presId="urn:microsoft.com/office/officeart/2008/layout/HorizontalMultiLevelHierarchy"/>
    <dgm:cxn modelId="{EBB66A69-75AC-4CC6-AA9B-AA8C4E19133D}" type="presParOf" srcId="{8959B384-4312-4377-B18F-C23EE7B4EDE6}" destId="{A9C43FA7-1159-4100-8295-47FD538EF0C2}" srcOrd="0" destOrd="0" presId="urn:microsoft.com/office/officeart/2008/layout/HorizontalMultiLevelHierarchy"/>
    <dgm:cxn modelId="{DFEAEFF9-4F5A-451B-A74E-D0E54F16DB60}" type="presParOf" srcId="{A9C43FA7-1159-4100-8295-47FD538EF0C2}" destId="{BCE89CBF-8A81-4945-9100-656C799D6871}" srcOrd="0" destOrd="0" presId="urn:microsoft.com/office/officeart/2008/layout/HorizontalMultiLevelHierarchy"/>
    <dgm:cxn modelId="{4B1DB027-745B-4BED-8B4E-BFE08D9C8141}" type="presParOf" srcId="{8959B384-4312-4377-B18F-C23EE7B4EDE6}" destId="{4687F3EF-FC24-49CB-9CB4-00892A087251}" srcOrd="1" destOrd="0" presId="urn:microsoft.com/office/officeart/2008/layout/HorizontalMultiLevelHierarchy"/>
    <dgm:cxn modelId="{A4590668-6C9F-4D66-844B-5795EE53EBFA}" type="presParOf" srcId="{4687F3EF-FC24-49CB-9CB4-00892A087251}" destId="{9A2A8389-D1D7-493A-BAAE-A36375405CF1}" srcOrd="0" destOrd="0" presId="urn:microsoft.com/office/officeart/2008/layout/HorizontalMultiLevelHierarchy"/>
    <dgm:cxn modelId="{F6748600-498C-4320-B13D-9E679AB423AC}" type="presParOf" srcId="{4687F3EF-FC24-49CB-9CB4-00892A087251}" destId="{27379FEE-15B9-43F1-9E49-E279C081B08B}" srcOrd="1" destOrd="0" presId="urn:microsoft.com/office/officeart/2008/layout/HorizontalMultiLevelHierarchy"/>
    <dgm:cxn modelId="{F797B540-65A1-4E54-94A0-5F6EC89BC0DD}" type="presParOf" srcId="{E171F718-6032-4917-B692-4BE20576A28D}" destId="{96DFD020-DAFF-442C-9EC8-2377C041BE9D}" srcOrd="4" destOrd="0" presId="urn:microsoft.com/office/officeart/2008/layout/HorizontalMultiLevelHierarchy"/>
    <dgm:cxn modelId="{438FC8FC-EBF1-475F-B3E2-A93FD9E4748F}" type="presParOf" srcId="{96DFD020-DAFF-442C-9EC8-2377C041BE9D}" destId="{7300DB64-4602-4BA5-BD13-88D73C8DCD94}" srcOrd="0" destOrd="0" presId="urn:microsoft.com/office/officeart/2008/layout/HorizontalMultiLevelHierarchy"/>
    <dgm:cxn modelId="{A21D97F5-63E2-4951-B053-D61F251113D0}" type="presParOf" srcId="{E171F718-6032-4917-B692-4BE20576A28D}" destId="{1876F293-3AFC-4266-ACBF-E8E330426E28}" srcOrd="5" destOrd="0" presId="urn:microsoft.com/office/officeart/2008/layout/HorizontalMultiLevelHierarchy"/>
    <dgm:cxn modelId="{2C2CAF50-B63C-4167-9366-4E8B98D7C702}" type="presParOf" srcId="{1876F293-3AFC-4266-ACBF-E8E330426E28}" destId="{40CE46A5-F3FC-402B-BB54-2E166B623CF0}" srcOrd="0" destOrd="0" presId="urn:microsoft.com/office/officeart/2008/layout/HorizontalMultiLevelHierarchy"/>
    <dgm:cxn modelId="{A13CB3D5-6CCC-4E77-8352-C22A187505E4}" type="presParOf" srcId="{1876F293-3AFC-4266-ACBF-E8E330426E28}" destId="{C4C7BC88-81C0-4C0F-B88D-04938F437B61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2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3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9E2F7E-1FE7-43E2-95BA-52D7606FC237}">
      <dgm:prSet phldrT="[Text]" custT="1"/>
      <dgm:spPr/>
      <dgm:t>
        <a:bodyPr/>
        <a:lstStyle/>
        <a:p>
          <a:r>
            <a:rPr lang="en-US" sz="2600" dirty="0" err="1"/>
            <a:t>EmptyStatement</a:t>
          </a:r>
          <a:endParaRPr lang="en-US" sz="2600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 custScaleX="72846" custScaleY="73572" custLinFactNeighborX="1773" custLinFactNeighborY="10495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8F4E126D-8ACB-4349-AD55-9DD95EADE4C1}" type="pres">
      <dgm:prSet presAssocID="{AA65D84A-471C-4522-8661-5A89663562AF}" presName="conn2-1" presStyleLbl="parChTrans1D2" presStyleIdx="0" presStyleCnt="1"/>
      <dgm:spPr/>
    </dgm:pt>
    <dgm:pt modelId="{A2B24ECF-4FE5-4884-A3A1-525416BAF444}" type="pres">
      <dgm:prSet presAssocID="{AA65D84A-471C-4522-8661-5A89663562AF}" presName="connTx" presStyleLbl="parChTrans1D2" presStyleIdx="0" presStyleCnt="1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0" presStyleCnt="1" custLinFactNeighborX="1026" custLinFactNeighborY="55240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4ABFC84A-161E-4A00-9511-DFE0E80017B4}" srcId="{B39E2F7E-1FE7-43E2-95BA-52D7606FC237}" destId="{2BD4DB88-C03D-48BB-B0F9-EB7F6D1AD516}" srcOrd="0" destOrd="0" parTransId="{AA65D84A-471C-4522-8661-5A89663562AF}" sibTransId="{D0355BC3-A567-4430-B29C-961AD03A9A15}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0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1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AB2A2-4855-440C-8FFF-87AB4214D80B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33AE0-2584-4F57-A80E-42242DF8A6B8}">
      <dsp:nvSpPr>
        <dsp:cNvPr id="0" name=""/>
        <dsp:cNvSpPr/>
      </dsp:nvSpPr>
      <dsp:spPr>
        <a:xfrm>
          <a:off x="5982080" y="2373267"/>
          <a:ext cx="1630489" cy="11594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6038680" y="2429867"/>
        <a:ext cx="1517289" cy="1046259"/>
      </dsp:txXfrm>
    </dsp:sp>
    <dsp:sp modelId="{68FB408F-080F-4864-9561-6425C917130C}">
      <dsp:nvSpPr>
        <dsp:cNvPr id="0" name=""/>
        <dsp:cNvSpPr/>
      </dsp:nvSpPr>
      <dsp:spPr>
        <a:xfrm>
          <a:off x="5982080" y="1159459"/>
          <a:ext cx="1630489" cy="11594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6038680" y="1216059"/>
        <a:ext cx="1517289" cy="1046259"/>
      </dsp:txXfrm>
    </dsp:sp>
    <dsp:sp modelId="{46F5D92D-1CED-46FF-9E3E-AC99BECC0A00}">
      <dsp:nvSpPr>
        <dsp:cNvPr id="0" name=""/>
        <dsp:cNvSpPr/>
      </dsp:nvSpPr>
      <dsp:spPr>
        <a:xfrm>
          <a:off x="3626929" y="2373267"/>
          <a:ext cx="1630489" cy="11594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2429867"/>
        <a:ext cx="1517289" cy="1046259"/>
      </dsp:txXfrm>
    </dsp:sp>
    <dsp:sp modelId="{BDF79C24-5B02-47B1-89A6-53AD33F57E22}">
      <dsp:nvSpPr>
        <dsp:cNvPr id="0" name=""/>
        <dsp:cNvSpPr/>
      </dsp:nvSpPr>
      <dsp:spPr>
        <a:xfrm>
          <a:off x="3626929" y="1159459"/>
          <a:ext cx="1630489" cy="1159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1216059"/>
        <a:ext cx="1517289" cy="10462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8061-7638-474D-B91A-BD185C17AFBE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742-0ACB-46A4-80F5-35A548CD9D0C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15112" y="3072264"/>
        <a:ext cx="1563540" cy="504244"/>
      </dsp:txXfrm>
    </dsp:sp>
    <dsp:sp modelId="{AC9BC09E-92BE-4E77-99B1-8FCF30CF0FA4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69821" y="2474418"/>
        <a:ext cx="1563540" cy="504244"/>
      </dsp:txXfrm>
    </dsp:sp>
    <dsp:sp modelId="{C490A238-17B2-4EE2-AF55-17AA24FB35B5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24529" y="1876572"/>
        <a:ext cx="1563540" cy="504244"/>
      </dsp:txXfrm>
    </dsp:sp>
    <dsp:sp modelId="{134A137F-3574-45D7-BA80-471590B268E0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479238" y="1278725"/>
        <a:ext cx="1563540" cy="504244"/>
      </dsp:txXfrm>
    </dsp:sp>
    <dsp:sp modelId="{1208A2C4-79AB-4161-8F10-EA4A1973C5B6}">
      <dsp:nvSpPr>
        <dsp:cNvPr id="0" name=""/>
        <dsp:cNvSpPr/>
      </dsp:nvSpPr>
      <dsp:spPr>
        <a:xfrm rot="21360000">
          <a:off x="5942985" y="2881937"/>
          <a:ext cx="1618096" cy="558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970263" y="2909215"/>
        <a:ext cx="1563540" cy="5042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7ABC-4E16-4798-956F-CEBF58D06510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Что это такое</a:t>
          </a:r>
          <a:endParaRPr lang="en-US" sz="5800" kern="1200" dirty="0"/>
        </a:p>
      </dsp:txBody>
      <dsp:txXfrm>
        <a:off x="67909" y="78742"/>
        <a:ext cx="11103682" cy="1255312"/>
      </dsp:txXfrm>
    </dsp:sp>
    <dsp:sp modelId="{F96A39BF-7D11-4B94-8948-C0E7FB34E4AC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его использовать</a:t>
          </a:r>
          <a:endParaRPr lang="en-US" sz="5800" kern="1200" dirty="0"/>
        </a:p>
      </dsp:txBody>
      <dsp:txXfrm>
        <a:off x="67909" y="1636912"/>
        <a:ext cx="11103682" cy="1255312"/>
      </dsp:txXfrm>
    </dsp:sp>
    <dsp:sp modelId="{8120BFD9-7FFC-45D4-928B-1F4F3ED0F2AC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оно работает</a:t>
          </a:r>
          <a:endParaRPr lang="en-US" sz="5800" kern="1200" dirty="0"/>
        </a:p>
      </dsp:txBody>
      <dsp:txXfrm>
        <a:off x="67909" y="3195082"/>
        <a:ext cx="11103682" cy="12553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7ECDD-4104-4F91-89B6-1D4BAB45D697}">
      <dsp:nvSpPr>
        <dsp:cNvPr id="0" name=""/>
        <dsp:cNvSpPr/>
      </dsp:nvSpPr>
      <dsp:spPr>
        <a:xfrm>
          <a:off x="732868" y="442247"/>
          <a:ext cx="3334863" cy="3334863"/>
        </a:xfrm>
        <a:prstGeom prst="circularArrow">
          <a:avLst>
            <a:gd name="adj1" fmla="val 5689"/>
            <a:gd name="adj2" fmla="val 340510"/>
            <a:gd name="adj3" fmla="val 12570953"/>
            <a:gd name="adj4" fmla="val 181642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AF6-5A35-45E6-A332-8CFD150AC64E}">
      <dsp:nvSpPr>
        <dsp:cNvPr id="0" name=""/>
        <dsp:cNvSpPr/>
      </dsp:nvSpPr>
      <dsp:spPr>
        <a:xfrm>
          <a:off x="1264611" y="602129"/>
          <a:ext cx="2271377" cy="1135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Испортить код</a:t>
          </a:r>
          <a:endParaRPr lang="en-US" sz="2800" kern="1200" dirty="0"/>
        </a:p>
      </dsp:txBody>
      <dsp:txXfrm>
        <a:off x="1320051" y="657569"/>
        <a:ext cx="2160497" cy="1024808"/>
      </dsp:txXfrm>
    </dsp:sp>
    <dsp:sp modelId="{D12BF6C2-1D68-492A-AF20-76328418E6D5}">
      <dsp:nvSpPr>
        <dsp:cNvPr id="0" name=""/>
        <dsp:cNvSpPr/>
      </dsp:nvSpPr>
      <dsp:spPr>
        <a:xfrm>
          <a:off x="2528539" y="2791318"/>
          <a:ext cx="2271377" cy="1135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Доставить до </a:t>
          </a:r>
          <a:r>
            <a:rPr lang="ru-RU" sz="2800" kern="1200" dirty="0" err="1"/>
            <a:t>прода</a:t>
          </a:r>
          <a:endParaRPr lang="en-US" sz="2800" kern="1200" dirty="0"/>
        </a:p>
      </dsp:txBody>
      <dsp:txXfrm>
        <a:off x="2583979" y="2846758"/>
        <a:ext cx="2160497" cy="1024808"/>
      </dsp:txXfrm>
    </dsp:sp>
    <dsp:sp modelId="{F686A6C8-6544-4B26-AD1C-EA162E8AC245}">
      <dsp:nvSpPr>
        <dsp:cNvPr id="0" name=""/>
        <dsp:cNvSpPr/>
      </dsp:nvSpPr>
      <dsp:spPr>
        <a:xfrm>
          <a:off x="682" y="2791318"/>
          <a:ext cx="2271377" cy="1135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Свалить вину</a:t>
          </a:r>
          <a:endParaRPr lang="en-US" sz="2800" kern="1200" dirty="0"/>
        </a:p>
      </dsp:txBody>
      <dsp:txXfrm>
        <a:off x="56122" y="2846758"/>
        <a:ext cx="2160497" cy="10248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E0E1-5DBD-454B-961C-00DBFDFCE168}">
      <dsp:nvSpPr>
        <dsp:cNvPr id="0" name=""/>
        <dsp:cNvSpPr/>
      </dsp:nvSpPr>
      <dsp:spPr>
        <a:xfrm>
          <a:off x="3396427" y="-288023"/>
          <a:ext cx="4446645" cy="4446645"/>
        </a:xfrm>
        <a:prstGeom prst="circularArrow">
          <a:avLst>
            <a:gd name="adj1" fmla="val 5689"/>
            <a:gd name="adj2" fmla="val 340510"/>
            <a:gd name="adj3" fmla="val 12284419"/>
            <a:gd name="adj4" fmla="val 183688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0948E-EF62-44B0-8763-BDF816470B63}">
      <dsp:nvSpPr>
        <dsp:cNvPr id="0" name=""/>
        <dsp:cNvSpPr/>
      </dsp:nvSpPr>
      <dsp:spPr>
        <a:xfrm>
          <a:off x="4011755" y="1059"/>
          <a:ext cx="3215989" cy="16079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Внести мутацию</a:t>
          </a:r>
          <a:endParaRPr lang="en-US" sz="3000" kern="1200" dirty="0"/>
        </a:p>
      </dsp:txBody>
      <dsp:txXfrm>
        <a:off x="4090251" y="79555"/>
        <a:ext cx="3058997" cy="1451002"/>
      </dsp:txXfrm>
    </dsp:sp>
    <dsp:sp modelId="{6057958A-4571-48C9-A635-7BC1CDFC2257}">
      <dsp:nvSpPr>
        <dsp:cNvPr id="0" name=""/>
        <dsp:cNvSpPr/>
      </dsp:nvSpPr>
      <dsp:spPr>
        <a:xfrm>
          <a:off x="5697054" y="2920082"/>
          <a:ext cx="3215989" cy="1607994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5775550" y="2998578"/>
        <a:ext cx="3058997" cy="1451002"/>
      </dsp:txXfrm>
    </dsp:sp>
    <dsp:sp modelId="{A93D5226-91EF-4BBD-8F64-BC9960023D40}">
      <dsp:nvSpPr>
        <dsp:cNvPr id="0" name=""/>
        <dsp:cNvSpPr/>
      </dsp:nvSpPr>
      <dsp:spPr>
        <a:xfrm>
          <a:off x="2326456" y="2920082"/>
          <a:ext cx="3215989" cy="160799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Зеленые=ошибка</a:t>
          </a:r>
          <a:endParaRPr lang="en-US" sz="3000" kern="1200" dirty="0"/>
        </a:p>
      </dsp:txBody>
      <dsp:txXfrm>
        <a:off x="2404952" y="2998578"/>
        <a:ext cx="3058997" cy="14510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2456-430B-488C-8B62-0DAB6AE56788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 Code</a:t>
          </a:r>
        </a:p>
      </dsp:txBody>
      <dsp:txXfrm>
        <a:off x="3653460" y="26531"/>
        <a:ext cx="1577427" cy="852765"/>
      </dsp:txXfrm>
    </dsp:sp>
    <dsp:sp modelId="{E612B950-D430-4F23-836C-3504E26DABB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 Assembly</a:t>
          </a:r>
        </a:p>
      </dsp:txBody>
      <dsp:txXfrm>
        <a:off x="6008611" y="26531"/>
        <a:ext cx="1577427" cy="852765"/>
      </dsp:txXfrm>
    </dsp:sp>
    <dsp:sp modelId="{042CE6A0-2BDE-4335-82D0-BED6CA9AE0AA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77945-D34C-4473-99FF-433E25F04708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1186-EA93-4FBC-8EE5-B239025C9DB5}">
      <dsp:nvSpPr>
        <dsp:cNvPr id="0" name=""/>
        <dsp:cNvSpPr/>
      </dsp:nvSpPr>
      <dsp:spPr>
        <a:xfrm>
          <a:off x="3626929" y="1105109"/>
          <a:ext cx="1630489" cy="24276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Roslyn</a:t>
          </a:r>
        </a:p>
      </dsp:txBody>
      <dsp:txXfrm>
        <a:off x="3706523" y="1184703"/>
        <a:ext cx="1471301" cy="2268429"/>
      </dsp:txXfrm>
    </dsp:sp>
    <dsp:sp modelId="{2482B5BD-8A16-4BB9-8B32-4675F372C803}">
      <dsp:nvSpPr>
        <dsp:cNvPr id="0" name=""/>
        <dsp:cNvSpPr/>
      </dsp:nvSpPr>
      <dsp:spPr>
        <a:xfrm>
          <a:off x="5982080" y="1105109"/>
          <a:ext cx="1630489" cy="2427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Cecil</a:t>
          </a:r>
        </a:p>
      </dsp:txBody>
      <dsp:txXfrm>
        <a:off x="6061674" y="1184703"/>
        <a:ext cx="1471301" cy="226842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Выбрать узел</a:t>
          </a:r>
          <a:endParaRPr lang="en-US" sz="32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Мутировать узел</a:t>
          </a:r>
          <a:endParaRPr lang="en-US" sz="32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Скомпилировать</a:t>
          </a:r>
          <a:endParaRPr lang="en-US" sz="32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Запустить тесты</a:t>
          </a:r>
          <a:endParaRPr lang="en-US" sz="32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r>
            <a:rPr lang="en-US" sz="3000" kern="1200" dirty="0"/>
            <a:t>*</a:t>
          </a:r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68939" y="2386005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350037"/>
              </a:lnTo>
              <a:lnTo>
                <a:pt x="367399" y="3500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548338"/>
        <a:ext cx="25372" cy="25372"/>
      </dsp:txXfrm>
    </dsp:sp>
    <dsp:sp modelId="{96DFD020-DAFF-442C-9EC8-2377C041BE9D}">
      <dsp:nvSpPr>
        <dsp:cNvPr id="0" name=""/>
        <dsp:cNvSpPr/>
      </dsp:nvSpPr>
      <dsp:spPr>
        <a:xfrm>
          <a:off x="4977728" y="3086080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3416351"/>
        <a:ext cx="39531" cy="39531"/>
      </dsp:txXfrm>
    </dsp:sp>
    <dsp:sp modelId="{A9C43FA7-1159-4100-8295-47FD538EF0C2}">
      <dsp:nvSpPr>
        <dsp:cNvPr id="0" name=""/>
        <dsp:cNvSpPr/>
      </dsp:nvSpPr>
      <dsp:spPr>
        <a:xfrm>
          <a:off x="938651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61033" y="3076895"/>
        <a:ext cx="18369" cy="18369"/>
      </dsp:txXfrm>
    </dsp:sp>
    <dsp:sp modelId="{DE4F2C8D-3513-4F17-878F-47C7E439C5D6}">
      <dsp:nvSpPr>
        <dsp:cNvPr id="0" name=""/>
        <dsp:cNvSpPr/>
      </dsp:nvSpPr>
      <dsp:spPr>
        <a:xfrm>
          <a:off x="7182123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3076895"/>
        <a:ext cx="18369" cy="18369"/>
      </dsp:txXfrm>
    </dsp:sp>
    <dsp:sp modelId="{B80A4725-C3DB-4033-86AE-71574F3E4F06}">
      <dsp:nvSpPr>
        <dsp:cNvPr id="0" name=""/>
        <dsp:cNvSpPr/>
      </dsp:nvSpPr>
      <dsp:spPr>
        <a:xfrm>
          <a:off x="497772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3076895"/>
        <a:ext cx="18369" cy="18369"/>
      </dsp:txXfrm>
    </dsp:sp>
    <dsp:sp modelId="{3C591D3F-E0E4-42B4-A94B-CA2C5D749B27}">
      <dsp:nvSpPr>
        <dsp:cNvPr id="0" name=""/>
        <dsp:cNvSpPr/>
      </dsp:nvSpPr>
      <dsp:spPr>
        <a:xfrm>
          <a:off x="4977728" y="2386005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2716277"/>
        <a:ext cx="39531" cy="39531"/>
      </dsp:txXfrm>
    </dsp:sp>
    <dsp:sp modelId="{18C2A7CD-9316-47B1-86CD-CEBA6E038621}">
      <dsp:nvSpPr>
        <dsp:cNvPr id="0" name=""/>
        <dsp:cNvSpPr/>
      </dsp:nvSpPr>
      <dsp:spPr>
        <a:xfrm>
          <a:off x="2773334" y="2035968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1050111"/>
              </a:lnTo>
              <a:lnTo>
                <a:pt x="367399" y="10501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2533211"/>
        <a:ext cx="55626" cy="55626"/>
      </dsp:txXfrm>
    </dsp:sp>
    <dsp:sp modelId="{C01BC526-07DD-49F2-952D-D47EAB6FA0B5}">
      <dsp:nvSpPr>
        <dsp:cNvPr id="0" name=""/>
        <dsp:cNvSpPr/>
      </dsp:nvSpPr>
      <dsp:spPr>
        <a:xfrm>
          <a:off x="7182123" y="1640211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1676746"/>
        <a:ext cx="18369" cy="18369"/>
      </dsp:txXfrm>
    </dsp:sp>
    <dsp:sp modelId="{CD207BA4-97A3-43EE-86A6-4BFD49EDAD79}">
      <dsp:nvSpPr>
        <dsp:cNvPr id="0" name=""/>
        <dsp:cNvSpPr/>
      </dsp:nvSpPr>
      <dsp:spPr>
        <a:xfrm>
          <a:off x="4977728" y="985856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1316128"/>
        <a:ext cx="39531" cy="39531"/>
      </dsp:txXfrm>
    </dsp:sp>
    <dsp:sp modelId="{A0BC302F-C1AC-41A4-9848-092E173477FE}">
      <dsp:nvSpPr>
        <dsp:cNvPr id="0" name=""/>
        <dsp:cNvSpPr/>
      </dsp:nvSpPr>
      <dsp:spPr>
        <a:xfrm>
          <a:off x="4977728" y="940136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976671"/>
        <a:ext cx="18369" cy="18369"/>
      </dsp:txXfrm>
    </dsp:sp>
    <dsp:sp modelId="{3367A72B-7B61-4EFD-9BB9-5B06BD6B0F1E}">
      <dsp:nvSpPr>
        <dsp:cNvPr id="0" name=""/>
        <dsp:cNvSpPr/>
      </dsp:nvSpPr>
      <dsp:spPr>
        <a:xfrm>
          <a:off x="7182123" y="240062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276597"/>
        <a:ext cx="18369" cy="18369"/>
      </dsp:txXfrm>
    </dsp:sp>
    <dsp:sp modelId="{D1E5C839-E88C-4D78-A101-4865D50A5635}">
      <dsp:nvSpPr>
        <dsp:cNvPr id="0" name=""/>
        <dsp:cNvSpPr/>
      </dsp:nvSpPr>
      <dsp:spPr>
        <a:xfrm>
          <a:off x="4977728" y="285782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616053"/>
        <a:ext cx="39531" cy="39531"/>
      </dsp:txXfrm>
    </dsp:sp>
    <dsp:sp modelId="{D5FD9504-C053-4183-9625-5F046AE1A091}">
      <dsp:nvSpPr>
        <dsp:cNvPr id="0" name=""/>
        <dsp:cNvSpPr/>
      </dsp:nvSpPr>
      <dsp:spPr>
        <a:xfrm>
          <a:off x="2773334" y="985856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1050111"/>
              </a:moveTo>
              <a:lnTo>
                <a:pt x="183699" y="1050111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1483099"/>
        <a:ext cx="55626" cy="55626"/>
      </dsp:txXfrm>
    </dsp:sp>
    <dsp:sp modelId="{15014ED9-C5CD-48CB-B25E-729ED4293B99}">
      <dsp:nvSpPr>
        <dsp:cNvPr id="0" name=""/>
        <dsp:cNvSpPr/>
      </dsp:nvSpPr>
      <dsp:spPr>
        <a:xfrm>
          <a:off x="568939" y="2035968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350037"/>
              </a:moveTo>
              <a:lnTo>
                <a:pt x="183699" y="350037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198300"/>
        <a:ext cx="25372" cy="25372"/>
      </dsp:txXfrm>
    </dsp:sp>
    <dsp:sp modelId="{FB1C2AAD-BCBF-4891-A9A1-2E8D3141CCAF}">
      <dsp:nvSpPr>
        <dsp:cNvPr id="0" name=""/>
        <dsp:cNvSpPr/>
      </dsp:nvSpPr>
      <dsp:spPr>
        <a:xfrm rot="16200000">
          <a:off x="-1184931" y="2105975"/>
          <a:ext cx="2947682" cy="5600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ExpressionStatement</a:t>
          </a:r>
          <a:endParaRPr lang="en-US" sz="2600" kern="1200" dirty="0"/>
        </a:p>
      </dsp:txBody>
      <dsp:txXfrm>
        <a:off x="-1184931" y="2105975"/>
        <a:ext cx="2947682" cy="560059"/>
      </dsp:txXfrm>
    </dsp:sp>
    <dsp:sp modelId="{9DFE29ED-BA47-4CD8-8938-8F2C8E6BE396}">
      <dsp:nvSpPr>
        <dsp:cNvPr id="0" name=""/>
        <dsp:cNvSpPr/>
      </dsp:nvSpPr>
      <dsp:spPr>
        <a:xfrm>
          <a:off x="936338" y="1755938"/>
          <a:ext cx="1836995" cy="5600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InvocationExpression</a:t>
          </a:r>
          <a:endParaRPr lang="en-US" sz="1600" kern="1200" dirty="0"/>
        </a:p>
      </dsp:txBody>
      <dsp:txXfrm>
        <a:off x="936338" y="1755938"/>
        <a:ext cx="1836995" cy="560059"/>
      </dsp:txXfrm>
    </dsp:sp>
    <dsp:sp modelId="{AD7195ED-B92D-4F35-8742-461C8B6072DB}">
      <dsp:nvSpPr>
        <dsp:cNvPr id="0" name=""/>
        <dsp:cNvSpPr/>
      </dsp:nvSpPr>
      <dsp:spPr>
        <a:xfrm>
          <a:off x="3140733" y="705826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SimpleMemberAccessExpression</a:t>
          </a:r>
          <a:endParaRPr lang="en-US" sz="1200" kern="1200" dirty="0"/>
        </a:p>
      </dsp:txBody>
      <dsp:txXfrm>
        <a:off x="3140733" y="705826"/>
        <a:ext cx="1836995" cy="560059"/>
      </dsp:txXfrm>
    </dsp:sp>
    <dsp:sp modelId="{271CBED2-EDC5-4AF8-BF6A-0B96318FD98B}">
      <dsp:nvSpPr>
        <dsp:cNvPr id="0" name=""/>
        <dsp:cNvSpPr/>
      </dsp:nvSpPr>
      <dsp:spPr>
        <a:xfrm>
          <a:off x="5345128" y="5752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5752"/>
        <a:ext cx="1836995" cy="560059"/>
      </dsp:txXfrm>
    </dsp:sp>
    <dsp:sp modelId="{EBB49468-0ED2-4167-A4ED-B283EA8E7D18}">
      <dsp:nvSpPr>
        <dsp:cNvPr id="0" name=""/>
        <dsp:cNvSpPr/>
      </dsp:nvSpPr>
      <dsp:spPr>
        <a:xfrm>
          <a:off x="7549522" y="5752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blender</a:t>
          </a:r>
          <a:endParaRPr lang="en-US" sz="1200" kern="1200" dirty="0"/>
        </a:p>
      </dsp:txBody>
      <dsp:txXfrm>
        <a:off x="7549522" y="5752"/>
        <a:ext cx="1836995" cy="560059"/>
      </dsp:txXfrm>
    </dsp:sp>
    <dsp:sp modelId="{A4A82796-3BD1-4A97-8BF3-AB8FED73C2E7}">
      <dsp:nvSpPr>
        <dsp:cNvPr id="0" name=""/>
        <dsp:cNvSpPr/>
      </dsp:nvSpPr>
      <dsp:spPr>
        <a:xfrm>
          <a:off x="5345128" y="705826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DotToken</a:t>
          </a:r>
          <a:endParaRPr lang="en-US" sz="1200" kern="1200" dirty="0"/>
        </a:p>
      </dsp:txBody>
      <dsp:txXfrm>
        <a:off x="5345128" y="705826"/>
        <a:ext cx="1836995" cy="560059"/>
      </dsp:txXfrm>
    </dsp:sp>
    <dsp:sp modelId="{6C50F513-5955-4DFE-A733-5E14BAB36B19}">
      <dsp:nvSpPr>
        <dsp:cNvPr id="0" name=""/>
        <dsp:cNvSpPr/>
      </dsp:nvSpPr>
      <dsp:spPr>
        <a:xfrm>
          <a:off x="5345128" y="1405901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1405901"/>
        <a:ext cx="1836995" cy="560059"/>
      </dsp:txXfrm>
    </dsp:sp>
    <dsp:sp modelId="{92B75339-9FAA-4856-B050-8EBC18935E41}">
      <dsp:nvSpPr>
        <dsp:cNvPr id="0" name=""/>
        <dsp:cNvSpPr/>
      </dsp:nvSpPr>
      <dsp:spPr>
        <a:xfrm>
          <a:off x="7549522" y="1405901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</a:t>
          </a:r>
          <a:endParaRPr lang="en-US" sz="1200" kern="1200" dirty="0"/>
        </a:p>
      </dsp:txBody>
      <dsp:txXfrm>
        <a:off x="7549522" y="1405901"/>
        <a:ext cx="1836995" cy="560059"/>
      </dsp:txXfrm>
    </dsp:sp>
    <dsp:sp modelId="{CDFFBC62-8FAC-4FBB-B701-9D1A69E23591}">
      <dsp:nvSpPr>
        <dsp:cNvPr id="0" name=""/>
        <dsp:cNvSpPr/>
      </dsp:nvSpPr>
      <dsp:spPr>
        <a:xfrm>
          <a:off x="3140733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ArgumentList</a:t>
          </a:r>
          <a:endParaRPr lang="en-US" sz="2000" kern="1200" dirty="0"/>
        </a:p>
      </dsp:txBody>
      <dsp:txXfrm>
        <a:off x="3140733" y="2806050"/>
        <a:ext cx="1836995" cy="560059"/>
      </dsp:txXfrm>
    </dsp:sp>
    <dsp:sp modelId="{3364905C-7FCC-4161-AA53-C6AD5DE6395D}">
      <dsp:nvSpPr>
        <dsp:cNvPr id="0" name=""/>
        <dsp:cNvSpPr/>
      </dsp:nvSpPr>
      <dsp:spPr>
        <a:xfrm>
          <a:off x="5345128" y="210597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OpenParenToken</a:t>
          </a:r>
          <a:endParaRPr lang="en-US" sz="1200" kern="1200" dirty="0"/>
        </a:p>
      </dsp:txBody>
      <dsp:txXfrm>
        <a:off x="5345128" y="2105975"/>
        <a:ext cx="1836995" cy="560059"/>
      </dsp:txXfrm>
    </dsp:sp>
    <dsp:sp modelId="{0FFA4695-A842-4F0E-863A-08A331D20004}">
      <dsp:nvSpPr>
        <dsp:cNvPr id="0" name=""/>
        <dsp:cNvSpPr/>
      </dsp:nvSpPr>
      <dsp:spPr>
        <a:xfrm>
          <a:off x="5345128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Argument</a:t>
          </a:r>
          <a:endParaRPr lang="en-US" sz="2500" kern="1200" dirty="0"/>
        </a:p>
      </dsp:txBody>
      <dsp:txXfrm>
        <a:off x="5345128" y="2806050"/>
        <a:ext cx="1836995" cy="560059"/>
      </dsp:txXfrm>
    </dsp:sp>
    <dsp:sp modelId="{6B2F3021-944E-4279-9F90-C4CF66FAC040}">
      <dsp:nvSpPr>
        <dsp:cNvPr id="0" name=""/>
        <dsp:cNvSpPr/>
      </dsp:nvSpPr>
      <dsp:spPr>
        <a:xfrm>
          <a:off x="7549522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7549522" y="2806050"/>
        <a:ext cx="1836995" cy="560059"/>
      </dsp:txXfrm>
    </dsp:sp>
    <dsp:sp modelId="{9A2A8389-D1D7-493A-BAAE-A36375405CF1}">
      <dsp:nvSpPr>
        <dsp:cNvPr id="0" name=""/>
        <dsp:cNvSpPr/>
      </dsp:nvSpPr>
      <dsp:spPr>
        <a:xfrm>
          <a:off x="9753917" y="2806050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milk</a:t>
          </a:r>
          <a:endParaRPr lang="en-US" sz="1200" kern="1200" dirty="0"/>
        </a:p>
      </dsp:txBody>
      <dsp:txXfrm>
        <a:off x="9753917" y="2806050"/>
        <a:ext cx="1836995" cy="560059"/>
      </dsp:txXfrm>
    </dsp:sp>
    <dsp:sp modelId="{40CE46A5-F3FC-402B-BB54-2E166B623CF0}">
      <dsp:nvSpPr>
        <dsp:cNvPr id="0" name=""/>
        <dsp:cNvSpPr/>
      </dsp:nvSpPr>
      <dsp:spPr>
        <a:xfrm>
          <a:off x="5345128" y="350612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CloseParenToken</a:t>
          </a:r>
          <a:endParaRPr lang="en-US" sz="1200" kern="1200" dirty="0"/>
        </a:p>
      </dsp:txBody>
      <dsp:txXfrm>
        <a:off x="5345128" y="3506125"/>
        <a:ext cx="1836995" cy="560059"/>
      </dsp:txXfrm>
    </dsp:sp>
    <dsp:sp modelId="{7E99E994-D278-4CDB-A734-94B38DD4B5A4}">
      <dsp:nvSpPr>
        <dsp:cNvPr id="0" name=""/>
        <dsp:cNvSpPr/>
      </dsp:nvSpPr>
      <dsp:spPr>
        <a:xfrm>
          <a:off x="936338" y="2456013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936338" y="2456013"/>
        <a:ext cx="1836995" cy="56005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97176" y="2417598"/>
          <a:ext cx="513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6841" y="45720"/>
              </a:lnTo>
              <a:lnTo>
                <a:pt x="256841" y="45744"/>
              </a:lnTo>
              <a:lnTo>
                <a:pt x="513682" y="457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1175" y="2450476"/>
        <a:ext cx="25684" cy="25684"/>
      </dsp:txXfrm>
    </dsp:sp>
    <dsp:sp modelId="{FB1C2AAD-BCBF-4891-A9A1-2E8D3141CCAF}">
      <dsp:nvSpPr>
        <dsp:cNvPr id="0" name=""/>
        <dsp:cNvSpPr/>
      </dsp:nvSpPr>
      <dsp:spPr>
        <a:xfrm rot="16200000">
          <a:off x="-1182519" y="2181525"/>
          <a:ext cx="2995805" cy="56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EmptyStatement</a:t>
          </a:r>
          <a:endParaRPr lang="en-US" sz="2600" kern="1200" dirty="0"/>
        </a:p>
      </dsp:txBody>
      <dsp:txXfrm>
        <a:off x="-1182519" y="2181525"/>
        <a:ext cx="2995805" cy="563586"/>
      </dsp:txXfrm>
    </dsp:sp>
    <dsp:sp modelId="{7E99E994-D278-4CDB-A734-94B38DD4B5A4}">
      <dsp:nvSpPr>
        <dsp:cNvPr id="0" name=""/>
        <dsp:cNvSpPr/>
      </dsp:nvSpPr>
      <dsp:spPr>
        <a:xfrm>
          <a:off x="1110858" y="2076508"/>
          <a:ext cx="2537631" cy="7736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1110858" y="2076508"/>
        <a:ext cx="2537631" cy="773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9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60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заведем небольшой </a:t>
            </a:r>
            <a:r>
              <a:rPr lang="en-US" dirty="0"/>
              <a:t>Check List, </a:t>
            </a:r>
            <a:r>
              <a:rPr lang="ru-RU" dirty="0"/>
              <a:t>по которому будем проводить </a:t>
            </a:r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ОДНОЗНАЧНО </a:t>
            </a:r>
            <a:r>
              <a:rPr lang="en-US" dirty="0"/>
              <a:t>CODE SMELL, </a:t>
            </a:r>
            <a:r>
              <a:rPr lang="ru-RU" dirty="0"/>
              <a:t>но на сколько это плохо?</a:t>
            </a:r>
          </a:p>
          <a:p>
            <a:r>
              <a:rPr lang="ru-RU" dirty="0"/>
              <a:t>Стоит однозначно </a:t>
            </a:r>
            <a:r>
              <a:rPr lang="en-US" dirty="0"/>
              <a:t>reject </a:t>
            </a:r>
            <a:r>
              <a:rPr lang="ru-RU" dirty="0"/>
              <a:t>ставить?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7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57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больше чем строчек в методе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19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85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Зеленое = хорошо, красное = плохо. Всегда ли?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72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конструкторы или исключения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5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к тому, что говорим одну цифру, когда хвастаемся, на какую выбрать?</a:t>
            </a:r>
          </a:p>
          <a:p>
            <a:r>
              <a:rPr lang="ru-RU" dirty="0"/>
              <a:t>АБСОЛЮТНЫЙ или ОТНОСИТЕЛЬНЫЙ </a:t>
            </a:r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0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у нас могут быть </a:t>
            </a:r>
            <a:r>
              <a:rPr lang="en-US" dirty="0"/>
              <a:t>DTO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7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6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вашего нелюбимого коллегу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46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 их очень много!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1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в модификации </a:t>
            </a:r>
            <a:r>
              <a:rPr lang="en-US" dirty="0"/>
              <a:t>IL </a:t>
            </a:r>
            <a:r>
              <a:rPr lang="ru-RU" dirty="0"/>
              <a:t>кода – сложно показать разработчику, что конкретно мутировало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63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Лучший способ понять как работает, сделать самому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478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какой </a:t>
            </a:r>
            <a:r>
              <a:rPr lang="en-US" dirty="0"/>
              <a:t>workflow </a:t>
            </a:r>
            <a:r>
              <a:rPr lang="ru-RU" dirty="0"/>
              <a:t>работы </a:t>
            </a:r>
            <a:r>
              <a:rPr lang="en-US" dirty="0" err="1"/>
              <a:t>stryker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5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508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4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все возможности, для проверки ваших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3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ревьюить надо, позвольте рассказать почему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15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83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4/19/2019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erdo/coverlet" TargetMode="External"/><Relationship Id="rId2" Type="http://schemas.openxmlformats.org/officeDocument/2006/relationships/hyperlink" Target="https://github.com/OpenCover/openco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etplace.visualstudio.com/items?itemName=axodox1.AxoCov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gCvcUcctuU?list=PLbxr_aGL4q3QtZZnews5g0w23SHN-OJw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medium.com/comparethemarket/mutation-testing-in-net-an-experiment-afc0d8ef9a44" TargetMode="Externa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3425955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3404585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35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E040632-8176-419D-85D6-0B87220EB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476"/>
          <a:stretch/>
        </p:blipFill>
        <p:spPr>
          <a:xfrm>
            <a:off x="0" y="-1"/>
            <a:ext cx="12192000" cy="644956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3674AC9-7206-47B6-80A9-8AC63EBB61A2}"/>
              </a:ext>
            </a:extLst>
          </p:cNvPr>
          <p:cNvSpPr/>
          <p:nvPr/>
        </p:nvSpPr>
        <p:spPr>
          <a:xfrm>
            <a:off x="3763106" y="79130"/>
            <a:ext cx="5723793" cy="2329961"/>
          </a:xfrm>
          <a:prstGeom prst="wedgeEllipseCallout">
            <a:avLst>
              <a:gd name="adj1" fmla="val -50703"/>
              <a:gd name="adj2" fmla="val 6402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Зачем вообще проводить </a:t>
            </a:r>
            <a:r>
              <a:rPr lang="en-US" sz="2400" dirty="0"/>
              <a:t>Code Review </a:t>
            </a:r>
            <a:r>
              <a:rPr lang="ru-RU" sz="2400" dirty="0"/>
              <a:t>тестов?</a:t>
            </a:r>
          </a:p>
          <a:p>
            <a:pPr algn="ctr"/>
            <a:r>
              <a:rPr lang="ru-RU" sz="2400" dirty="0"/>
              <a:t>Слава богу хоть их пишут, вдруг спугнете.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98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-395968" y="59055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4667250" y="59055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4678136" y="254262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-395970" y="254262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54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2" y="2264229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063220" y="2264229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074106" y="4216306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0" y="4216306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37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65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390506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Multiple Assert</a:t>
            </a:r>
          </a:p>
          <a:p>
            <a:pPr lvl="1"/>
            <a:r>
              <a:rPr lang="en-US" dirty="0"/>
              <a:t>Huge Arrange</a:t>
            </a:r>
          </a:p>
          <a:p>
            <a:pPr lvl="1"/>
            <a:r>
              <a:rPr lang="en-US" dirty="0"/>
              <a:t>Calculated Assert</a:t>
            </a:r>
          </a:p>
          <a:p>
            <a:pPr lvl="1"/>
            <a:r>
              <a:rPr lang="en-US" dirty="0"/>
              <a:t>Mocks</a:t>
            </a:r>
          </a:p>
          <a:p>
            <a:pPr lvl="1"/>
            <a:r>
              <a:rPr lang="en-US" dirty="0"/>
              <a:t>Test Toggles</a:t>
            </a:r>
          </a:p>
          <a:p>
            <a:pPr lvl="1"/>
            <a:r>
              <a:rPr lang="en-US" dirty="0"/>
              <a:t>…</a:t>
            </a:r>
            <a:endParaRPr lang="ru-RU" dirty="0"/>
          </a:p>
          <a:p>
            <a:r>
              <a:rPr lang="en-US" b="1" dirty="0"/>
              <a:t>Code Smells != </a:t>
            </a:r>
            <a:r>
              <a:rPr lang="ru-RU" b="1" dirty="0"/>
              <a:t>ошибка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Multiple Assert</a:t>
            </a:r>
          </a:p>
          <a:p>
            <a:pPr lvl="1"/>
            <a:r>
              <a:rPr lang="en-US" dirty="0"/>
              <a:t>Huge Arrange</a:t>
            </a:r>
          </a:p>
          <a:p>
            <a:pPr lvl="1"/>
            <a:r>
              <a:rPr lang="en-US" dirty="0"/>
              <a:t>Calculated Assert</a:t>
            </a:r>
          </a:p>
          <a:p>
            <a:pPr lvl="1"/>
            <a:r>
              <a:rPr lang="en-US" dirty="0"/>
              <a:t>Mocks</a:t>
            </a:r>
          </a:p>
          <a:p>
            <a:pPr lvl="1"/>
            <a:r>
              <a:rPr lang="en-US" dirty="0"/>
              <a:t>Test Toggles</a:t>
            </a:r>
          </a:p>
          <a:p>
            <a:pPr lvl="1"/>
            <a:r>
              <a:rPr lang="en-US" dirty="0"/>
              <a:t>…</a:t>
            </a:r>
            <a:endParaRPr lang="ru-RU" dirty="0"/>
          </a:p>
          <a:p>
            <a:r>
              <a:rPr lang="en-US" b="1" dirty="0"/>
              <a:t>Code Smells != </a:t>
            </a:r>
            <a:r>
              <a:rPr lang="ru-RU" b="1" dirty="0"/>
              <a:t>ошибка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57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3560909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14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SonarAnalyzer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91151087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747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979-6342-4FB1-AEB0-8F459B5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BA5F3-C876-4CE8-9A9F-91887EDAC7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014575"/>
            <a:ext cx="7160226" cy="53164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28B09-D9F2-4EE6-B4F2-925B64E066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303761" y="1014575"/>
            <a:ext cx="3411989" cy="377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95D2A-4F51-4920-A928-29E01918615F}"/>
              </a:ext>
            </a:extLst>
          </p:cNvPr>
          <p:cNvSpPr txBox="1"/>
          <p:nvPr/>
        </p:nvSpPr>
        <p:spPr>
          <a:xfrm>
            <a:off x="1594022" y="1791730"/>
            <a:ext cx="6190735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 что если у меня 2 выражения в одной строчке?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Зеленое = хорошо, красное = плохо. Всегда ли?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означают все эти числа справа?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на основе этого можно понять?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1493B55-0D34-44AA-A614-050D36A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A24A15D-1FD9-4EB2-BF89-F43498B5A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Enterprise</a:t>
            </a:r>
          </a:p>
          <a:p>
            <a:r>
              <a:rPr lang="en-US" dirty="0" err="1"/>
              <a:t>dotCover</a:t>
            </a:r>
            <a:endParaRPr lang="en-US" dirty="0"/>
          </a:p>
          <a:p>
            <a:r>
              <a:rPr lang="en-US" dirty="0" err="1"/>
              <a:t>NCover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77DF44-BB3C-4154-BA61-D80A74C793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91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8AF8-ACD0-4813-AF63-E426F439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2DBB-A8BA-4766-8F9A-97919BD5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OpenCover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https://github.com/OpenCover/opencover</a:t>
            </a:r>
            <a:endParaRPr lang="en-US" dirty="0"/>
          </a:p>
          <a:p>
            <a:r>
              <a:rPr lang="en-US" dirty="0"/>
              <a:t>Coverlet: </a:t>
            </a:r>
            <a:r>
              <a:rPr lang="en-US" dirty="0">
                <a:hlinkClick r:id="rId3"/>
              </a:rPr>
              <a:t>https://github.com/tonerdo/coverlet</a:t>
            </a:r>
            <a:endParaRPr lang="en-US" dirty="0"/>
          </a:p>
          <a:p>
            <a:r>
              <a:rPr lang="en-US" dirty="0" err="1"/>
              <a:t>AxoCover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https://marketplace.visualstudio.com/items?itemName=axodox1.AxoCover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50A57-C297-468F-995D-6B7DB98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бесплатные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5A0FD-B919-45C6-AD67-9C487B803149}"/>
              </a:ext>
            </a:extLst>
          </p:cNvPr>
          <p:cNvSpPr/>
          <p:nvPr/>
        </p:nvSpPr>
        <p:spPr>
          <a:xfrm>
            <a:off x="2533135" y="2730843"/>
            <a:ext cx="625251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0DE3F-C057-46C2-9CCA-765597B1A51A}"/>
              </a:ext>
            </a:extLst>
          </p:cNvPr>
          <p:cNvSpPr/>
          <p:nvPr/>
        </p:nvSpPr>
        <p:spPr>
          <a:xfrm>
            <a:off x="3488724" y="1439245"/>
            <a:ext cx="1280984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F6CE-A871-4D41-AD78-6271CEF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Opencover.xml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8B3E-A313-4079-A94C-7E4640E7B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486" y="1542176"/>
            <a:ext cx="11239500" cy="377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C8397-4955-477D-9FF2-17457EBB2F01}"/>
              </a:ext>
            </a:extLst>
          </p:cNvPr>
          <p:cNvSpPr/>
          <p:nvPr/>
        </p:nvSpPr>
        <p:spPr>
          <a:xfrm>
            <a:off x="480486" y="2323070"/>
            <a:ext cx="7020065" cy="191529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3A346-5FF4-4040-8293-81664B163E7B}"/>
              </a:ext>
            </a:extLst>
          </p:cNvPr>
          <p:cNvCxnSpPr/>
          <p:nvPr/>
        </p:nvCxnSpPr>
        <p:spPr>
          <a:xfrm>
            <a:off x="2706130" y="2718486"/>
            <a:ext cx="631430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165DB-3B47-475D-A7ED-32854A8F47AF}"/>
              </a:ext>
            </a:extLst>
          </p:cNvPr>
          <p:cNvCxnSpPr>
            <a:cxnSpLocks/>
          </p:cNvCxnSpPr>
          <p:nvPr/>
        </p:nvCxnSpPr>
        <p:spPr>
          <a:xfrm>
            <a:off x="3365157" y="3093308"/>
            <a:ext cx="154047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FE513-2748-478C-9226-5530E211A7DF}"/>
              </a:ext>
            </a:extLst>
          </p:cNvPr>
          <p:cNvCxnSpPr>
            <a:cxnSpLocks/>
          </p:cNvCxnSpPr>
          <p:nvPr/>
        </p:nvCxnSpPr>
        <p:spPr>
          <a:xfrm>
            <a:off x="3365157" y="4061254"/>
            <a:ext cx="6260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35200-91C9-4E9F-B648-904DFCA74EFA}"/>
              </a:ext>
            </a:extLst>
          </p:cNvPr>
          <p:cNvCxnSpPr>
            <a:cxnSpLocks/>
          </p:cNvCxnSpPr>
          <p:nvPr/>
        </p:nvCxnSpPr>
        <p:spPr>
          <a:xfrm>
            <a:off x="3365157" y="4399005"/>
            <a:ext cx="402418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9C7B7D-6C5F-4700-AF28-B920966B5C25}"/>
              </a:ext>
            </a:extLst>
          </p:cNvPr>
          <p:cNvCxnSpPr>
            <a:cxnSpLocks/>
          </p:cNvCxnSpPr>
          <p:nvPr/>
        </p:nvCxnSpPr>
        <p:spPr>
          <a:xfrm>
            <a:off x="2862649" y="5070389"/>
            <a:ext cx="284617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3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7037F9-2C3E-4745-844C-F37FC92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E16D0-BBD0-406B-A551-23EE7EEC4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8367" y="1462828"/>
            <a:ext cx="11235265" cy="39323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E885-8A00-421F-928C-23D2CF3AD298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146-CD26-489A-8767-1651A25F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0F4156-9944-4E35-97F4-2E77A5553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26475" y="1156825"/>
            <a:ext cx="7539049" cy="55977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1746B-EC93-4C3D-8989-100AC6051515}"/>
              </a:ext>
            </a:extLst>
          </p:cNvPr>
          <p:cNvSpPr/>
          <p:nvPr/>
        </p:nvSpPr>
        <p:spPr>
          <a:xfrm>
            <a:off x="2446638" y="5826209"/>
            <a:ext cx="3039762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28E-5E67-41B1-A94C-2E46DE5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C032-55F2-4A32-A996-FB5CB7BA3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8581" y="1164431"/>
            <a:ext cx="7054837" cy="55665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796F1-4505-45AB-8D26-09C74DC901CD}"/>
              </a:ext>
            </a:extLst>
          </p:cNvPr>
          <p:cNvSpPr/>
          <p:nvPr/>
        </p:nvSpPr>
        <p:spPr>
          <a:xfrm>
            <a:off x="2347784" y="3330145"/>
            <a:ext cx="6376086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ECC9D-AD80-400D-8219-080E645C4A32}"/>
              </a:ext>
            </a:extLst>
          </p:cNvPr>
          <p:cNvSpPr/>
          <p:nvPr/>
        </p:nvSpPr>
        <p:spPr>
          <a:xfrm>
            <a:off x="2347784" y="1944189"/>
            <a:ext cx="6796216" cy="129328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types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8" y="1810263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7146439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391098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24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3301827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118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AEEC-7442-4CFA-AAC7-9DB4E34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73F3B12-3CD1-4C27-AE71-A024FD0424B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6884895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53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0FBB2E-B3FD-4D93-A87E-C8F687A45E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8314917"/>
              </p:ext>
            </p:extLst>
          </p:nvPr>
        </p:nvGraphicFramePr>
        <p:xfrm>
          <a:off x="476250" y="1439863"/>
          <a:ext cx="48006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A picture containing ground&#10;&#10;Description automatically generated">
            <a:extLst>
              <a:ext uri="{FF2B5EF4-FFF2-40B4-BE49-F238E27FC236}">
                <a16:creationId xmlns:a16="http://schemas.microsoft.com/office/drawing/2014/main" id="{888B1183-7A2E-4627-BBBC-BD62488C27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1" y="1439333"/>
            <a:ext cx="6043997" cy="4532710"/>
          </a:xfrm>
        </p:spPr>
      </p:pic>
    </p:spTree>
    <p:extLst>
      <p:ext uri="{BB962C8B-B14F-4D97-AF65-F5344CB8AC3E}">
        <p14:creationId xmlns:p14="http://schemas.microsoft.com/office/powerpoint/2010/main" val="124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CD62-EAC0-4823-92D9-5959434AE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метод тестирования программного обеспечения, который включает небольшие </a:t>
            </a:r>
            <a:r>
              <a:rPr lang="ru-RU" b="1" dirty="0"/>
              <a:t>изменения кода программы</a:t>
            </a:r>
            <a:r>
              <a:rPr lang="ru-RU" dirty="0"/>
              <a:t>. Если набор </a:t>
            </a:r>
            <a:r>
              <a:rPr lang="ru-RU" b="1" dirty="0"/>
              <a:t>тестов</a:t>
            </a:r>
            <a:r>
              <a:rPr lang="ru-RU" dirty="0"/>
              <a:t> </a:t>
            </a:r>
            <a:r>
              <a:rPr lang="ru-RU" b="1" dirty="0"/>
              <a:t>не в состоянии обнаружить такие изменения</a:t>
            </a:r>
            <a:r>
              <a:rPr lang="ru-RU" dirty="0"/>
              <a:t>, то он рассматривается как </a:t>
            </a:r>
            <a:r>
              <a:rPr lang="ru-RU" b="1" dirty="0"/>
              <a:t>недостаточный</a:t>
            </a:r>
            <a:r>
              <a:rPr lang="ru-RU" dirty="0"/>
              <a:t>. Эти изменения называются </a:t>
            </a:r>
            <a:r>
              <a:rPr lang="ru-RU" b="1" dirty="0"/>
              <a:t>мутациями</a:t>
            </a:r>
            <a:r>
              <a:rPr lang="ru-RU" dirty="0"/>
              <a:t> и основываются на </a:t>
            </a:r>
            <a:r>
              <a:rPr lang="ru-RU" b="1" dirty="0"/>
              <a:t>мутирующих операторах</a:t>
            </a:r>
            <a:r>
              <a:rPr lang="ru-RU" dirty="0"/>
              <a:t>, которые или имитируют </a:t>
            </a:r>
            <a:r>
              <a:rPr lang="ru-RU" b="1" dirty="0"/>
              <a:t>типичные ошибки </a:t>
            </a:r>
            <a:r>
              <a:rPr lang="ru-RU" dirty="0"/>
              <a:t>программистов (например использование неправильной операции или имени переменной) или требуют создания полезных тестов.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1BCB-7D43-437B-BB19-E63B6C85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90236B-3991-4BBA-A848-4EB52789179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686205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179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10948E-EF62-44B0-8763-BDF816470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B5E0E1-5DBD-454B-961C-00DBFDFCE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57958A-4571-48C9-A635-7BC1CDFC2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3D5226-91EF-4BBD-8F64-BC9960023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F85-FB8C-40AE-AA3A-4F0D47A1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stryker</a:t>
            </a:r>
            <a:r>
              <a:rPr lang="en-US" dirty="0"/>
              <a:t>-mutator/</a:t>
            </a:r>
            <a:r>
              <a:rPr lang="en-US" dirty="0" err="1"/>
              <a:t>stryker</a:t>
            </a:r>
            <a:r>
              <a:rPr lang="en-US" dirty="0"/>
              <a:t>-net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BE48D-B515-40CD-9681-54141E414C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5" y="957021"/>
            <a:ext cx="11235265" cy="5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33243E6-258C-4806-B909-6DB5A8F01E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5758964"/>
              </p:ext>
            </p:extLst>
          </p:nvPr>
        </p:nvGraphicFramePr>
        <p:xfrm>
          <a:off x="6096000" y="1439333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21895591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246599163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71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3395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070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327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7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b="1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4A32CFA-E4F8-401F-9268-3CA90DBADFD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47393627"/>
              </p:ext>
            </p:extLst>
          </p:nvPr>
        </p:nvGraphicFramePr>
        <p:xfrm>
          <a:off x="6096000" y="1758589"/>
          <a:ext cx="5314950" cy="3340821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223985446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552903185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5410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54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0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055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18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0906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772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5495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3512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9455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55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b="1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8FAD76-B33F-4F44-9A72-4437C6DA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1013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9DF8D61-E889-47F1-84FF-A248D268CE9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0876784"/>
              </p:ext>
            </p:extLst>
          </p:nvPr>
        </p:nvGraphicFramePr>
        <p:xfrm>
          <a:off x="5791200" y="2025189"/>
          <a:ext cx="5314950" cy="1130696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8320885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275781737"/>
                    </a:ext>
                  </a:extLst>
                </a:gridCol>
              </a:tblGrid>
              <a:tr h="22710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55735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77769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41607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effectLst/>
                      </a:endParaRP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0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53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b="1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6510CB-F611-4865-8675-70FEC43CF03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14197"/>
              </p:ext>
            </p:extLst>
          </p:nvPr>
        </p:nvGraphicFramePr>
        <p:xfrm>
          <a:off x="6096000" y="2581292"/>
          <a:ext cx="5314950" cy="3037110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565172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964519446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5685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2214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369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3044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362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188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346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72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&amp;=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1623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 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0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72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b="1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4239D6-406F-4779-AD01-6A5C98722E9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54608222"/>
              </p:ext>
            </p:extLst>
          </p:nvPr>
        </p:nvGraphicFramePr>
        <p:xfrm>
          <a:off x="5791201" y="2821578"/>
          <a:ext cx="5314950" cy="1214844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187987117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599673511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14722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9796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619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~variable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b="1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3C52E2-A69D-4AC6-91F2-45BDADD3D4B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21432124"/>
              </p:ext>
            </p:extLst>
          </p:nvPr>
        </p:nvGraphicFramePr>
        <p:xfrm>
          <a:off x="5791201" y="3303500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338663294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6965236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368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4486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2032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5034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29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b="1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8C483D4-0E2A-4767-B708-CF9842EC04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99049501"/>
              </p:ext>
            </p:extLst>
          </p:nvPr>
        </p:nvGraphicFramePr>
        <p:xfrm>
          <a:off x="5791201" y="3598428"/>
          <a:ext cx="5314950" cy="607422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448601155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704204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695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checked(2 + 4)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 + 4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6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83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b="1" dirty="0" err="1"/>
              <a:t>Linq</a:t>
            </a:r>
            <a:r>
              <a:rPr lang="en-US" b="1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26F5030-262E-4608-83FF-B8654FD0B7C2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16278" y="1439866"/>
          <a:ext cx="5283994" cy="4529130"/>
        </p:xfrm>
        <a:graphic>
          <a:graphicData uri="http://schemas.openxmlformats.org/drawingml/2006/table">
            <a:tbl>
              <a:tblPr/>
              <a:tblGrid>
                <a:gridCol w="2641997">
                  <a:extLst>
                    <a:ext uri="{9D8B030D-6E8A-4147-A177-3AD203B41FA5}">
                      <a16:colId xmlns:a16="http://schemas.microsoft.com/office/drawing/2014/main" val="940593027"/>
                    </a:ext>
                  </a:extLst>
                </a:gridCol>
                <a:gridCol w="2641997">
                  <a:extLst>
                    <a:ext uri="{9D8B030D-6E8A-4147-A177-3AD203B41FA5}">
                      <a16:colId xmlns:a16="http://schemas.microsoft.com/office/drawing/2014/main" val="1683015377"/>
                    </a:ext>
                  </a:extLst>
                </a:gridCol>
              </a:tblGrid>
              <a:tr h="30194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0710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145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43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93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28990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17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920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4604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462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6131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6456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1799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047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926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0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08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b="1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A71C977-027A-460E-989D-02632276CC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3846158"/>
              </p:ext>
            </p:extLst>
          </p:nvPr>
        </p:nvGraphicFramePr>
        <p:xfrm>
          <a:off x="5791201" y="4450445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77029496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060899134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197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394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"Stryker was here!"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015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$"foo {bar}"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156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@"foo"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@""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  <a:endParaRPr lang="ru-RU" dirty="0"/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425F044-34A4-4C62-B9F5-7CBED57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6" y="1657765"/>
            <a:ext cx="10717121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E3BDA-4289-4D77-88B6-BFA43B1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396"/>
            <a:ext cx="12192000" cy="6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D6694-1635-4A00-84D2-0CDF1526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19" y="4735663"/>
            <a:ext cx="11054303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4F2D67-9CA0-4B4B-BF2E-6966627B0D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053220"/>
            <a:ext cx="11036011" cy="52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615F-3453-49C2-9D1E-A42B3EFF46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321029"/>
            <a:ext cx="11239500" cy="4215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232CAB-8D7E-4CEC-8416-19817CF063FC}"/>
              </a:ext>
            </a:extLst>
          </p:cNvPr>
          <p:cNvSpPr/>
          <p:nvPr/>
        </p:nvSpPr>
        <p:spPr>
          <a:xfrm>
            <a:off x="1643448" y="2452817"/>
            <a:ext cx="1569309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01047-2A85-4B39-B61F-2FC3CA98BB4A}"/>
              </a:ext>
            </a:extLst>
          </p:cNvPr>
          <p:cNvSpPr/>
          <p:nvPr/>
        </p:nvSpPr>
        <p:spPr>
          <a:xfrm>
            <a:off x="3426940" y="2452817"/>
            <a:ext cx="3752336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9919F-40A3-4DC8-B59A-FB6098DCE4ED}"/>
              </a:ext>
            </a:extLst>
          </p:cNvPr>
          <p:cNvSpPr/>
          <p:nvPr/>
        </p:nvSpPr>
        <p:spPr>
          <a:xfrm>
            <a:off x="9045146" y="2452817"/>
            <a:ext cx="2626840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96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DA215-1F37-42C6-A771-2083211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B1180-84BB-4FA6-BBBA-C9405F6427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164431"/>
            <a:ext cx="11235265" cy="50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6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r>
              <a:rPr lang="ru-RU" dirty="0"/>
              <a:t>Используйте как личного помощника</a:t>
            </a:r>
          </a:p>
          <a:p>
            <a:r>
              <a:rPr lang="ru-RU" dirty="0"/>
              <a:t>Делайте прогоны для самоконтроля</a:t>
            </a:r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0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2B9A4-DE3C-4512-B5D1-C2D5B11F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65E936F-DD33-4FE6-A7AD-9CFB3A8DC2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3598329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94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89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2243F9F-9EB6-4303-AD2C-F0C039D78A99}"/>
              </a:ext>
            </a:extLst>
          </p:cNvPr>
          <p:cNvSpPr/>
          <p:nvPr/>
        </p:nvSpPr>
        <p:spPr>
          <a:xfrm>
            <a:off x="6211957" y="1630017"/>
            <a:ext cx="4880113" cy="4244009"/>
          </a:xfrm>
          <a:prstGeom prst="mathMultiply">
            <a:avLst>
              <a:gd name="adj1" fmla="val 101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C1CB67-EAB7-434F-81EA-9CC35016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0E612B-2956-44BE-A2FC-0EB229ECDE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0414" y="2037324"/>
            <a:ext cx="9831172" cy="33342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AA4CC9-B1EC-43AC-93BA-757C001B9DD9}"/>
              </a:ext>
            </a:extLst>
          </p:cNvPr>
          <p:cNvSpPr/>
          <p:nvPr/>
        </p:nvSpPr>
        <p:spPr>
          <a:xfrm>
            <a:off x="1630286" y="3060982"/>
            <a:ext cx="254414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493411-D8FE-413B-9440-857290C45F5C}"/>
              </a:ext>
            </a:extLst>
          </p:cNvPr>
          <p:cNvSpPr/>
          <p:nvPr/>
        </p:nvSpPr>
        <p:spPr>
          <a:xfrm>
            <a:off x="1630285" y="3429000"/>
            <a:ext cx="397538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D43245-9552-4D6A-B244-712757C5869E}"/>
              </a:ext>
            </a:extLst>
          </p:cNvPr>
          <p:cNvSpPr/>
          <p:nvPr/>
        </p:nvSpPr>
        <p:spPr>
          <a:xfrm>
            <a:off x="1630285" y="4087610"/>
            <a:ext cx="336909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мутировать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107B9-360E-4C7A-B757-50832E734A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4542C8-FBD8-4724-B76C-C8BEEBCBE8A6}"/>
              </a:ext>
            </a:extLst>
          </p:cNvPr>
          <p:cNvSpPr/>
          <p:nvPr/>
        </p:nvSpPr>
        <p:spPr>
          <a:xfrm>
            <a:off x="5377070" y="2196548"/>
            <a:ext cx="1023731" cy="2514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7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может работать?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882201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14127" y="3125723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DA09A-AC2D-4F86-9DDC-5B8E1599F358}"/>
              </a:ext>
            </a:extLst>
          </p:cNvPr>
          <p:cNvSpPr/>
          <p:nvPr/>
        </p:nvSpPr>
        <p:spPr>
          <a:xfrm>
            <a:off x="6581971" y="309973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14" name="Moon 13">
            <a:extLst>
              <a:ext uri="{FF2B5EF4-FFF2-40B4-BE49-F238E27FC236}">
                <a16:creationId xmlns:a16="http://schemas.microsoft.com/office/drawing/2014/main" id="{932146B7-BE9B-40BF-A91B-89B2A4553B2F}"/>
              </a:ext>
            </a:extLst>
          </p:cNvPr>
          <p:cNvSpPr/>
          <p:nvPr/>
        </p:nvSpPr>
        <p:spPr>
          <a:xfrm rot="13154012">
            <a:off x="4601818" y="3945832"/>
            <a:ext cx="457200" cy="914400"/>
          </a:xfrm>
          <a:prstGeom prst="mo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105614-C6F3-4021-8961-D455299EB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8696A6-FA4F-4DDD-B8FC-77D8FA47B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3" grpId="0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664203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53202" y="2698157"/>
            <a:ext cx="2720008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77B39D-C224-436B-B876-AA364C6DCC36}"/>
              </a:ext>
            </a:extLst>
          </p:cNvPr>
          <p:cNvSpPr/>
          <p:nvPr/>
        </p:nvSpPr>
        <p:spPr>
          <a:xfrm>
            <a:off x="6553201" y="3099979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F1562F-518F-4C84-8990-1F5EB02F3DCF}"/>
              </a:ext>
            </a:extLst>
          </p:cNvPr>
          <p:cNvSpPr/>
          <p:nvPr/>
        </p:nvSpPr>
        <p:spPr>
          <a:xfrm>
            <a:off x="6554516" y="3850998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E6E12A-0561-47CA-ABCB-94E7C7C614D5}"/>
              </a:ext>
            </a:extLst>
          </p:cNvPr>
          <p:cNvSpPr/>
          <p:nvPr/>
        </p:nvSpPr>
        <p:spPr>
          <a:xfrm>
            <a:off x="9352721" y="4582139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1" grpId="0" animBg="1"/>
      <p:bldP spid="12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23506968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C21C01-8459-4527-B493-9E598701B20B}"/>
              </a:ext>
            </a:extLst>
          </p:cNvPr>
          <p:cNvSpPr/>
          <p:nvPr/>
        </p:nvSpPr>
        <p:spPr>
          <a:xfrm>
            <a:off x="6575076" y="3855114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91F84-1AF1-4315-A7E5-CE5CFD524552}"/>
              </a:ext>
            </a:extLst>
          </p:cNvPr>
          <p:cNvSpPr/>
          <p:nvPr/>
        </p:nvSpPr>
        <p:spPr>
          <a:xfrm>
            <a:off x="6576391" y="4606133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294E75-CB34-49EF-9566-9D905CDF0184}"/>
              </a:ext>
            </a:extLst>
          </p:cNvPr>
          <p:cNvSpPr/>
          <p:nvPr/>
        </p:nvSpPr>
        <p:spPr>
          <a:xfrm>
            <a:off x="9374596" y="5337274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D1C596-DBE8-405E-8B67-8CCEED5273E8}"/>
              </a:ext>
            </a:extLst>
          </p:cNvPr>
          <p:cNvSpPr/>
          <p:nvPr/>
        </p:nvSpPr>
        <p:spPr>
          <a:xfrm>
            <a:off x="6576390" y="5310092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D0015F-BF30-4CBE-A1EE-CB86F7887F97}"/>
              </a:ext>
            </a:extLst>
          </p:cNvPr>
          <p:cNvSpPr/>
          <p:nvPr/>
        </p:nvSpPr>
        <p:spPr>
          <a:xfrm>
            <a:off x="9414353" y="6018540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5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3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94349ED-5224-4EC2-B718-A8434F852A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572377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3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6892776"/>
              </p:ext>
            </p:extLst>
          </p:nvPr>
        </p:nvGraphicFramePr>
        <p:xfrm>
          <a:off x="476249" y="1897063"/>
          <a:ext cx="11599793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Blender.Add</a:t>
            </a:r>
            <a:r>
              <a:rPr lang="en-US" dirty="0"/>
              <a:t>(milk);</a:t>
            </a:r>
          </a:p>
        </p:txBody>
      </p:sp>
      <p:sp>
        <p:nvSpPr>
          <p:cNvPr id="7" name="Молния 7">
            <a:extLst>
              <a:ext uri="{FF2B5EF4-FFF2-40B4-BE49-F238E27FC236}">
                <a16:creationId xmlns:a16="http://schemas.microsoft.com/office/drawing/2014/main" id="{0C17E13C-ECC4-4164-B177-C10444616EDA}"/>
              </a:ext>
            </a:extLst>
          </p:cNvPr>
          <p:cNvSpPr/>
          <p:nvPr/>
        </p:nvSpPr>
        <p:spPr>
          <a:xfrm>
            <a:off x="1175660" y="2504074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1310FDC-E4A6-46AB-A38F-081221C9EAE2}"/>
              </a:ext>
            </a:extLst>
          </p:cNvPr>
          <p:cNvSpPr/>
          <p:nvPr/>
        </p:nvSpPr>
        <p:spPr>
          <a:xfrm>
            <a:off x="2475406" y="769626"/>
            <a:ext cx="9413954" cy="6326809"/>
          </a:xfrm>
          <a:prstGeom prst="mathMultiply">
            <a:avLst>
              <a:gd name="adj1" fmla="val 105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5248725"/>
              </p:ext>
            </p:extLst>
          </p:nvPr>
        </p:nvGraphicFramePr>
        <p:xfrm>
          <a:off x="476250" y="1897063"/>
          <a:ext cx="3648490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1776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FC43F-ADD3-4438-847E-EDC82E0FE6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61388" y="2108771"/>
            <a:ext cx="966922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12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2BF53-160C-4E1B-A609-50A8FBC09E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61414" y="2089718"/>
            <a:ext cx="946917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0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5688-DAF2-48FC-B1B1-0A6ACA9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6CF06-3FA7-47DF-AA93-1460B8A723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E2E99A">
              <a:alpha val="69804"/>
            </a:srgbClr>
          </a:solidFill>
        </p:spPr>
        <p:txBody>
          <a:bodyPr/>
          <a:lstStyle/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Review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избегайте </a:t>
            </a:r>
            <a:r>
              <a:rPr lang="ru-RU" dirty="0" err="1"/>
              <a:t>ревьюить</a:t>
            </a:r>
            <a:r>
              <a:rPr lang="ru-RU" dirty="0"/>
              <a:t> тесты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все </a:t>
            </a:r>
            <a:r>
              <a:rPr lang="en-US" dirty="0"/>
              <a:t>code smells </a:t>
            </a:r>
            <a:r>
              <a:rPr lang="ru-RU" dirty="0"/>
              <a:t>одинаково вредны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Analyzers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Используйте анализаторы-компаньоны</a:t>
            </a:r>
          </a:p>
          <a:p>
            <a:pPr marL="609585" lvl="2">
              <a:spcBef>
                <a:spcPts val="600"/>
              </a:spcBef>
            </a:pPr>
            <a:r>
              <a:rPr lang="en-US" dirty="0"/>
              <a:t>Zero Warnings</a:t>
            </a:r>
            <a:endParaRPr lang="ru-RU" dirty="0"/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Coverage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полезной информации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является серебряной пулей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Mutation Testing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Помогает отловить самые вредные ошибки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</a:t>
            </a:r>
            <a:r>
              <a:rPr lang="en-US" dirty="0"/>
              <a:t>false positive </a:t>
            </a:r>
            <a:r>
              <a:rPr lang="ru-RU" dirty="0"/>
              <a:t>ошибок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AED58-105D-4B85-875B-7F6B4E4F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pic>
        <p:nvPicPr>
          <p:cNvPr id="2050" name="Picture 2" descr="Preview of your QR Code">
            <a:extLst>
              <a:ext uri="{FF2B5EF4-FFF2-40B4-BE49-F238E27FC236}">
                <a16:creationId xmlns:a16="http://schemas.microsoft.com/office/drawing/2014/main" id="{CBADAD4A-9C1C-4457-A9FE-AA1A61E4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6" y="2536326"/>
            <a:ext cx="3855844" cy="38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7B4666-78F9-4AB4-8984-4E48E201D36E}"/>
              </a:ext>
            </a:extLst>
          </p:cNvPr>
          <p:cNvSpPr/>
          <p:nvPr/>
        </p:nvSpPr>
        <p:spPr>
          <a:xfrm>
            <a:off x="480486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ru-RU" sz="2400" dirty="0">
                <a:solidFill>
                  <a:srgbClr val="222222"/>
                </a:solidFill>
                <a:latin typeface="Calibri Light"/>
              </a:rPr>
              <a:t>Николай Молчанов «Мутационное тестирование в .NET»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pic>
        <p:nvPicPr>
          <p:cNvPr id="2052" name="Picture 4" descr="Preview of your QR Code">
            <a:extLst>
              <a:ext uri="{FF2B5EF4-FFF2-40B4-BE49-F238E27FC236}">
                <a16:creationId xmlns:a16="http://schemas.microsoft.com/office/drawing/2014/main" id="{E318A047-D408-4B1B-839B-81831B3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84" y="2536325"/>
            <a:ext cx="3855845" cy="3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29643B-F76F-4F64-9A93-6347E7DE95B0}"/>
              </a:ext>
            </a:extLst>
          </p:cNvPr>
          <p:cNvSpPr/>
          <p:nvPr/>
        </p:nvSpPr>
        <p:spPr>
          <a:xfrm>
            <a:off x="7016684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en-US" sz="2400" dirty="0">
                <a:solidFill>
                  <a:srgbClr val="222222"/>
                </a:solidFill>
                <a:latin typeface="Calibri Light"/>
              </a:rPr>
              <a:t>Mutation Testing in .NET: An Experiment</a:t>
            </a:r>
            <a:r>
              <a:rPr lang="ru-RU" sz="2400" dirty="0">
                <a:solidFill>
                  <a:srgbClr val="222222"/>
                </a:solidFill>
                <a:latin typeface="Calibri Light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https://medium.com/comparethemarket/mutation-testing-in-net-an-experiment-afc0d8ef9a44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761AC-5CD7-42D2-A802-7D71EB06F6BC}"/>
              </a:ext>
            </a:extLst>
          </p:cNvPr>
          <p:cNvSpPr txBox="1"/>
          <p:nvPr/>
        </p:nvSpPr>
        <p:spPr>
          <a:xfrm rot="995155">
            <a:off x="4068988" y="419546"/>
            <a:ext cx="3088412" cy="1021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3901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966</TotalTime>
  <Words>3407</Words>
  <Application>Microsoft Office PowerPoint</Application>
  <PresentationFormat>Widescreen</PresentationFormat>
  <Paragraphs>874</Paragraphs>
  <Slides>93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PowerPoint Presentation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План</vt:lpstr>
      <vt:lpstr>PowerPoint Presentation</vt:lpstr>
      <vt:lpstr>Как проводится Code Review?</vt:lpstr>
      <vt:lpstr>Как проводится Code Review?</vt:lpstr>
      <vt:lpstr>Как проводится Code Review?</vt:lpstr>
      <vt:lpstr>Как проводится Code Review?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План</vt:lpstr>
      <vt:lpstr>Analyzers</vt:lpstr>
      <vt:lpstr>xunit1011</vt:lpstr>
      <vt:lpstr>А что если у меня и так  куча Warnings в приложении?</vt:lpstr>
      <vt:lpstr>Повышаем Severity </vt:lpstr>
      <vt:lpstr>План</vt:lpstr>
      <vt:lpstr>Code Coverage</vt:lpstr>
      <vt:lpstr>Tools</vt:lpstr>
      <vt:lpstr>Tools</vt:lpstr>
      <vt:lpstr>sequence points</vt:lpstr>
      <vt:lpstr>Opencover.xml</vt:lpstr>
      <vt:lpstr>sequence points</vt:lpstr>
      <vt:lpstr>sequence points</vt:lpstr>
      <vt:lpstr>Green/Yellow/Red</vt:lpstr>
      <vt:lpstr>Green/Yellow/Red</vt:lpstr>
      <vt:lpstr>Green/Yellow/Red</vt:lpstr>
      <vt:lpstr>Green/Yellow/Red</vt:lpstr>
      <vt:lpstr>Coverage types</vt:lpstr>
      <vt:lpstr>Class vs Method coverage</vt:lpstr>
      <vt:lpstr>Class vs Method coverage</vt:lpstr>
      <vt:lpstr>BRANCHes vs lines coverage</vt:lpstr>
      <vt:lpstr>Проблемы</vt:lpstr>
      <vt:lpstr>План</vt:lpstr>
      <vt:lpstr>Mutation testing</vt:lpstr>
      <vt:lpstr>Мутационное тестирование это…</vt:lpstr>
      <vt:lpstr>Мутационное тестирование это…</vt:lpstr>
      <vt:lpstr>Мутационное тестирование это…</vt:lpstr>
      <vt:lpstr>github.com/stryker-mutator/stryker-net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Проблемы</vt:lpstr>
      <vt:lpstr>Решение Проблем</vt:lpstr>
      <vt:lpstr>На практике</vt:lpstr>
      <vt:lpstr>На практике</vt:lpstr>
      <vt:lpstr>Как это применять?</vt:lpstr>
      <vt:lpstr>String Mutation</vt:lpstr>
      <vt:lpstr>Как это применять?</vt:lpstr>
      <vt:lpstr>Как оно работает?</vt:lpstr>
      <vt:lpstr>Mix milkshake</vt:lpstr>
      <vt:lpstr>Mix milkshake</vt:lpstr>
      <vt:lpstr>Запустим мутационное тестирование</vt:lpstr>
      <vt:lpstr>Как будем мутировать</vt:lpstr>
      <vt:lpstr>Как stryker может работать?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мутировать?</vt:lpstr>
      <vt:lpstr>Как мутировать?</vt:lpstr>
      <vt:lpstr>Запустим мутационное тестирование</vt:lpstr>
      <vt:lpstr>Запустим мутационное тестирование</vt:lpstr>
      <vt:lpstr>Заключение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339</cp:revision>
  <dcterms:created xsi:type="dcterms:W3CDTF">2019-04-01T20:00:23Z</dcterms:created>
  <dcterms:modified xsi:type="dcterms:W3CDTF">2019-04-19T19:51:59Z</dcterms:modified>
</cp:coreProperties>
</file>